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06" r:id="rId4"/>
    <p:sldId id="259" r:id="rId5"/>
    <p:sldId id="260" r:id="rId6"/>
    <p:sldId id="261" r:id="rId7"/>
    <p:sldId id="262" r:id="rId8"/>
    <p:sldId id="263" r:id="rId9"/>
    <p:sldId id="265" r:id="rId10"/>
    <p:sldId id="264" r:id="rId11"/>
    <p:sldId id="268" r:id="rId12"/>
    <p:sldId id="266" r:id="rId13"/>
    <p:sldId id="267" r:id="rId14"/>
    <p:sldId id="269" r:id="rId15"/>
    <p:sldId id="270" r:id="rId16"/>
    <p:sldId id="271" r:id="rId17"/>
    <p:sldId id="272" r:id="rId18"/>
    <p:sldId id="273" r:id="rId19"/>
    <p:sldId id="276" r:id="rId20"/>
    <p:sldId id="301" r:id="rId21"/>
    <p:sldId id="274" r:id="rId22"/>
    <p:sldId id="303" r:id="rId23"/>
    <p:sldId id="279" r:id="rId24"/>
    <p:sldId id="304" r:id="rId25"/>
    <p:sldId id="288" r:id="rId26"/>
    <p:sldId id="281" r:id="rId27"/>
    <p:sldId id="283" r:id="rId28"/>
    <p:sldId id="282" r:id="rId29"/>
    <p:sldId id="280" r:id="rId30"/>
    <p:sldId id="285" r:id="rId31"/>
    <p:sldId id="286" r:id="rId32"/>
    <p:sldId id="287" r:id="rId33"/>
    <p:sldId id="295" r:id="rId34"/>
    <p:sldId id="296" r:id="rId35"/>
    <p:sldId id="297" r:id="rId36"/>
    <p:sldId id="298" r:id="rId37"/>
    <p:sldId id="299" r:id="rId38"/>
    <p:sldId id="300" r:id="rId39"/>
    <p:sldId id="289" r:id="rId40"/>
    <p:sldId id="290" r:id="rId41"/>
    <p:sldId id="291" r:id="rId42"/>
    <p:sldId id="292" r:id="rId43"/>
    <p:sldId id="293" r:id="rId44"/>
    <p:sldId id="294" r:id="rId45"/>
    <p:sldId id="258" r:id="rId46"/>
    <p:sldId id="30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F1677A-6D3B-4FEC-9F92-7FE37952A6CD}">
          <p14:sldIdLst>
            <p14:sldId id="256"/>
            <p14:sldId id="257"/>
          </p14:sldIdLst>
        </p14:section>
        <p14:section name="vincent" id="{F806AFA8-A116-4BC2-8F3B-7BAFB2C2A59E}">
          <p14:sldIdLst>
            <p14:sldId id="306"/>
            <p14:sldId id="259"/>
          </p14:sldIdLst>
        </p14:section>
        <p14:section name="Parametric Constraint Diagram" id="{6F09305D-1292-4078-8CE2-66291CD24916}">
          <p14:sldIdLst>
            <p14:sldId id="260"/>
            <p14:sldId id="261"/>
          </p14:sldIdLst>
        </p14:section>
        <p14:section name="system context structure" id="{16212756-B181-473E-922E-279061F85EF3}">
          <p14:sldIdLst>
            <p14:sldId id="262"/>
            <p14:sldId id="263"/>
          </p14:sldIdLst>
        </p14:section>
        <p14:section name="Structure Diagram" id="{70A6D9C5-D6EC-4F09-9EC9-FE1311B2A7FD}">
          <p14:sldIdLst>
            <p14:sldId id="265"/>
            <p14:sldId id="264"/>
          </p14:sldIdLst>
        </p14:section>
        <p14:section name="Chales" id="{3FAA20B0-C3FE-4148-B15C-14F2576B6932}">
          <p14:sldIdLst>
            <p14:sldId id="268"/>
            <p14:sldId id="266"/>
          </p14:sldIdLst>
        </p14:section>
        <p14:section name="Activity Diagram" id="{5C43EE32-9CCE-4536-9F34-9315D221B278}">
          <p14:sldIdLst>
            <p14:sldId id="267"/>
            <p14:sldId id="269"/>
          </p14:sldIdLst>
        </p14:section>
        <p14:section name="Usecase Diagram" id="{31B887FC-9DA1-4A9A-863C-145CEFBE6E1B}">
          <p14:sldIdLst>
            <p14:sldId id="270"/>
            <p14:sldId id="271"/>
          </p14:sldIdLst>
        </p14:section>
        <p14:section name="State Machine Dagram" id="{B3E43778-4C76-46B2-A827-1251857C7A50}">
          <p14:sldIdLst>
            <p14:sldId id="272"/>
            <p14:sldId id="273"/>
          </p14:sldIdLst>
        </p14:section>
        <p14:section name="Nur" id="{5B476B88-E773-47D9-AED3-FACDF2882597}">
          <p14:sldIdLst>
            <p14:sldId id="276"/>
            <p14:sldId id="301"/>
          </p14:sldIdLst>
        </p14:section>
        <p14:section name="CONCEPT" id="{3011F80B-99BB-4D62-9F30-AD529135C414}">
          <p14:sldIdLst>
            <p14:sldId id="274"/>
            <p14:sldId id="303"/>
          </p14:sldIdLst>
        </p14:section>
        <p14:section name="Prototype" id="{C36F0802-C553-41E6-99FD-C7931EB96D9C}">
          <p14:sldIdLst>
            <p14:sldId id="279"/>
            <p14:sldId id="304"/>
          </p14:sldIdLst>
        </p14:section>
        <p14:section name="Abeeb" id="{6E473AF4-5E40-4809-AD13-90073564897F}">
          <p14:sldIdLst>
            <p14:sldId id="288"/>
            <p14:sldId id="281"/>
          </p14:sldIdLst>
        </p14:section>
        <p14:section name="Anatomy" id="{A312CE53-F9E4-46CC-819B-996540C41CA6}">
          <p14:sldIdLst>
            <p14:sldId id="283"/>
            <p14:sldId id="282"/>
          </p14:sldIdLst>
        </p14:section>
        <p14:section name="Controller" id="{B1C65A82-AC7D-43E2-A24B-15DB3E2E734C}">
          <p14:sldIdLst>
            <p14:sldId id="280"/>
            <p14:sldId id="285"/>
          </p14:sldIdLst>
        </p14:section>
        <p14:section name="Component list" id="{1E01DFA4-706B-4B16-8DDB-A44F66738A2B}">
          <p14:sldIdLst>
            <p14:sldId id="286"/>
            <p14:sldId id="287"/>
          </p14:sldIdLst>
        </p14:section>
        <p14:section name="Miguel" id="{2898EEA9-27F8-4CC1-86B9-F2BAB38D6290}">
          <p14:sldIdLst>
            <p14:sldId id="295"/>
            <p14:sldId id="296"/>
          </p14:sldIdLst>
        </p14:section>
        <p14:section name="Part-1" id="{BF284FCB-1E1B-4260-972F-E8075C041C09}">
          <p14:sldIdLst>
            <p14:sldId id="297"/>
            <p14:sldId id="298"/>
          </p14:sldIdLst>
        </p14:section>
        <p14:section name="Part-2" id="{943B5413-8F52-4A4D-84DB-864239236DBF}">
          <p14:sldIdLst>
            <p14:sldId id="299"/>
            <p14:sldId id="300"/>
          </p14:sldIdLst>
        </p14:section>
        <p14:section name="Marwa" id="{94F27F6A-9A44-44CE-B65C-45B06AA7792C}">
          <p14:sldIdLst>
            <p14:sldId id="289"/>
            <p14:sldId id="290"/>
          </p14:sldIdLst>
        </p14:section>
        <p14:section name="Part-1" id="{3FA6D622-4F28-4A0D-B028-96C74C7A3E49}">
          <p14:sldIdLst>
            <p14:sldId id="291"/>
            <p14:sldId id="292"/>
          </p14:sldIdLst>
        </p14:section>
        <p14:section name="Part-2" id="{35D7397F-0AD6-46F6-BB3F-09F3320B3776}">
          <p14:sldIdLst>
            <p14:sldId id="293"/>
            <p14:sldId id="294"/>
          </p14:sldIdLst>
        </p14:section>
        <p14:section name="Thank you" id="{71F5D156-B2E1-4402-9C83-39E1D08F4874}">
          <p14:sldIdLst>
            <p14:sldId id="258"/>
            <p14:sldId id="3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4702"/>
    <a:srgbClr val="33402E"/>
    <a:srgbClr val="5F7756"/>
    <a:srgbClr val="414F36"/>
    <a:srgbClr val="423838"/>
    <a:srgbClr val="47513F"/>
    <a:srgbClr val="878369"/>
    <a:srgbClr val="6A827E"/>
    <a:srgbClr val="555C65"/>
    <a:srgbClr val="C5CA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A1BBD-C6E7-4E2C-BB00-CA7D113524F3}" v="1885" dt="2021-07-22T21:56:21.0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1" autoAdjust="0"/>
    <p:restoredTop sz="94660"/>
  </p:normalViewPr>
  <p:slideViewPr>
    <p:cSldViewPr snapToGrid="0">
      <p:cViewPr varScale="1">
        <p:scale>
          <a:sx n="84" d="100"/>
          <a:sy n="84" d="100"/>
        </p:scale>
        <p:origin x="45" y="17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9E50-BEA7-48F9-BB9E-68A1EAE0EA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74DC5A-796A-4951-B36E-F41A732E3C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8D5B4D-4B40-46E5-B81C-3482EAE309B9}"/>
              </a:ext>
            </a:extLst>
          </p:cNvPr>
          <p:cNvSpPr>
            <a:spLocks noGrp="1"/>
          </p:cNvSpPr>
          <p:nvPr>
            <p:ph type="dt" sz="half" idx="10"/>
          </p:nvPr>
        </p:nvSpPr>
        <p:spPr/>
        <p:txBody>
          <a:bodyPr/>
          <a:lstStyle/>
          <a:p>
            <a:fld id="{247D2B1E-06D9-414A-A474-70D979ACAF38}" type="datetimeFigureOut">
              <a:rPr lang="en-US" smtClean="0"/>
              <a:t>12/19/2021</a:t>
            </a:fld>
            <a:endParaRPr lang="en-US"/>
          </a:p>
        </p:txBody>
      </p:sp>
      <p:sp>
        <p:nvSpPr>
          <p:cNvPr id="5" name="Footer Placeholder 4">
            <a:extLst>
              <a:ext uri="{FF2B5EF4-FFF2-40B4-BE49-F238E27FC236}">
                <a16:creationId xmlns:a16="http://schemas.microsoft.com/office/drawing/2014/main" id="{E0E3339A-4E23-444F-B6F1-8083A5648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FF1E1-3D12-4DF0-B849-81C793FFBDF0}"/>
              </a:ext>
            </a:extLst>
          </p:cNvPr>
          <p:cNvSpPr>
            <a:spLocks noGrp="1"/>
          </p:cNvSpPr>
          <p:nvPr>
            <p:ph type="sldNum" sz="quarter" idx="12"/>
          </p:nvPr>
        </p:nvSpPr>
        <p:spPr/>
        <p:txBody>
          <a:bodyPr/>
          <a:lstStyle/>
          <a:p>
            <a:fld id="{4869143D-FD3B-4E2B-89DF-31D03BE571A4}" type="slidenum">
              <a:rPr lang="en-US" smtClean="0"/>
              <a:t>‹#›</a:t>
            </a:fld>
            <a:endParaRPr lang="en-US"/>
          </a:p>
        </p:txBody>
      </p:sp>
    </p:spTree>
    <p:extLst>
      <p:ext uri="{BB962C8B-B14F-4D97-AF65-F5344CB8AC3E}">
        <p14:creationId xmlns:p14="http://schemas.microsoft.com/office/powerpoint/2010/main" val="78511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4273-EC26-40E5-8A34-5AFAAC7CA3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33B2F2-E6F7-4713-82A7-05252674B0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801EE-E59A-4BA8-807B-E54A5543BD0D}"/>
              </a:ext>
            </a:extLst>
          </p:cNvPr>
          <p:cNvSpPr>
            <a:spLocks noGrp="1"/>
          </p:cNvSpPr>
          <p:nvPr>
            <p:ph type="dt" sz="half" idx="10"/>
          </p:nvPr>
        </p:nvSpPr>
        <p:spPr/>
        <p:txBody>
          <a:bodyPr/>
          <a:lstStyle/>
          <a:p>
            <a:fld id="{247D2B1E-06D9-414A-A474-70D979ACAF38}" type="datetimeFigureOut">
              <a:rPr lang="en-US" smtClean="0"/>
              <a:t>12/19/2021</a:t>
            </a:fld>
            <a:endParaRPr lang="en-US"/>
          </a:p>
        </p:txBody>
      </p:sp>
      <p:sp>
        <p:nvSpPr>
          <p:cNvPr id="5" name="Footer Placeholder 4">
            <a:extLst>
              <a:ext uri="{FF2B5EF4-FFF2-40B4-BE49-F238E27FC236}">
                <a16:creationId xmlns:a16="http://schemas.microsoft.com/office/drawing/2014/main" id="{6FEA4067-26D0-40CF-9745-F1E73A46F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2DF30D-E92D-4A48-9117-5AE600A6C639}"/>
              </a:ext>
            </a:extLst>
          </p:cNvPr>
          <p:cNvSpPr>
            <a:spLocks noGrp="1"/>
          </p:cNvSpPr>
          <p:nvPr>
            <p:ph type="sldNum" sz="quarter" idx="12"/>
          </p:nvPr>
        </p:nvSpPr>
        <p:spPr/>
        <p:txBody>
          <a:bodyPr/>
          <a:lstStyle/>
          <a:p>
            <a:fld id="{4869143D-FD3B-4E2B-89DF-31D03BE571A4}" type="slidenum">
              <a:rPr lang="en-US" smtClean="0"/>
              <a:t>‹#›</a:t>
            </a:fld>
            <a:endParaRPr lang="en-US"/>
          </a:p>
        </p:txBody>
      </p:sp>
    </p:spTree>
    <p:extLst>
      <p:ext uri="{BB962C8B-B14F-4D97-AF65-F5344CB8AC3E}">
        <p14:creationId xmlns:p14="http://schemas.microsoft.com/office/powerpoint/2010/main" val="69047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75DEF5-BF1D-4A5D-B00D-3174D0A44C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135659-2AF9-4ED2-8C7B-9A5AE41FE6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5FECD-9DCD-47FC-BBCD-3E722598C129}"/>
              </a:ext>
            </a:extLst>
          </p:cNvPr>
          <p:cNvSpPr>
            <a:spLocks noGrp="1"/>
          </p:cNvSpPr>
          <p:nvPr>
            <p:ph type="dt" sz="half" idx="10"/>
          </p:nvPr>
        </p:nvSpPr>
        <p:spPr/>
        <p:txBody>
          <a:bodyPr/>
          <a:lstStyle/>
          <a:p>
            <a:fld id="{247D2B1E-06D9-414A-A474-70D979ACAF38}" type="datetimeFigureOut">
              <a:rPr lang="en-US" smtClean="0"/>
              <a:t>12/19/2021</a:t>
            </a:fld>
            <a:endParaRPr lang="en-US"/>
          </a:p>
        </p:txBody>
      </p:sp>
      <p:sp>
        <p:nvSpPr>
          <p:cNvPr id="5" name="Footer Placeholder 4">
            <a:extLst>
              <a:ext uri="{FF2B5EF4-FFF2-40B4-BE49-F238E27FC236}">
                <a16:creationId xmlns:a16="http://schemas.microsoft.com/office/drawing/2014/main" id="{51E5ED13-E5C3-4873-8B06-B769348D6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63907-5BC8-4A89-8943-612048305829}"/>
              </a:ext>
            </a:extLst>
          </p:cNvPr>
          <p:cNvSpPr>
            <a:spLocks noGrp="1"/>
          </p:cNvSpPr>
          <p:nvPr>
            <p:ph type="sldNum" sz="quarter" idx="12"/>
          </p:nvPr>
        </p:nvSpPr>
        <p:spPr/>
        <p:txBody>
          <a:bodyPr/>
          <a:lstStyle/>
          <a:p>
            <a:fld id="{4869143D-FD3B-4E2B-89DF-31D03BE571A4}" type="slidenum">
              <a:rPr lang="en-US" smtClean="0"/>
              <a:t>‹#›</a:t>
            </a:fld>
            <a:endParaRPr lang="en-US"/>
          </a:p>
        </p:txBody>
      </p:sp>
    </p:spTree>
    <p:extLst>
      <p:ext uri="{BB962C8B-B14F-4D97-AF65-F5344CB8AC3E}">
        <p14:creationId xmlns:p14="http://schemas.microsoft.com/office/powerpoint/2010/main" val="1494096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4C0C-627F-4BC4-9C73-0CB6B05E03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997356-6D2F-422A-AF56-DBD06CE966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C9EE3-EAA7-4637-B223-2A3D398980C7}"/>
              </a:ext>
            </a:extLst>
          </p:cNvPr>
          <p:cNvSpPr>
            <a:spLocks noGrp="1"/>
          </p:cNvSpPr>
          <p:nvPr>
            <p:ph type="dt" sz="half" idx="10"/>
          </p:nvPr>
        </p:nvSpPr>
        <p:spPr/>
        <p:txBody>
          <a:bodyPr/>
          <a:lstStyle/>
          <a:p>
            <a:fld id="{247D2B1E-06D9-414A-A474-70D979ACAF38}" type="datetimeFigureOut">
              <a:rPr lang="en-US" smtClean="0"/>
              <a:t>12/19/2021</a:t>
            </a:fld>
            <a:endParaRPr lang="en-US"/>
          </a:p>
        </p:txBody>
      </p:sp>
      <p:sp>
        <p:nvSpPr>
          <p:cNvPr id="5" name="Footer Placeholder 4">
            <a:extLst>
              <a:ext uri="{FF2B5EF4-FFF2-40B4-BE49-F238E27FC236}">
                <a16:creationId xmlns:a16="http://schemas.microsoft.com/office/drawing/2014/main" id="{669942B0-1B13-4E30-AE0C-22A930F11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6DF06-4685-43D3-9E1C-41B0210F5EEF}"/>
              </a:ext>
            </a:extLst>
          </p:cNvPr>
          <p:cNvSpPr>
            <a:spLocks noGrp="1"/>
          </p:cNvSpPr>
          <p:nvPr>
            <p:ph type="sldNum" sz="quarter" idx="12"/>
          </p:nvPr>
        </p:nvSpPr>
        <p:spPr/>
        <p:txBody>
          <a:bodyPr/>
          <a:lstStyle/>
          <a:p>
            <a:fld id="{4869143D-FD3B-4E2B-89DF-31D03BE571A4}" type="slidenum">
              <a:rPr lang="en-US" smtClean="0"/>
              <a:t>‹#›</a:t>
            </a:fld>
            <a:endParaRPr lang="en-US"/>
          </a:p>
        </p:txBody>
      </p:sp>
    </p:spTree>
    <p:extLst>
      <p:ext uri="{BB962C8B-B14F-4D97-AF65-F5344CB8AC3E}">
        <p14:creationId xmlns:p14="http://schemas.microsoft.com/office/powerpoint/2010/main" val="3092856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CB2B-FCCE-4C06-9BA5-79DF062585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1F36DB-B17D-41D9-9D3F-4D86F524D5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303FB-6039-4C65-B48E-BB6BF6EB18B3}"/>
              </a:ext>
            </a:extLst>
          </p:cNvPr>
          <p:cNvSpPr>
            <a:spLocks noGrp="1"/>
          </p:cNvSpPr>
          <p:nvPr>
            <p:ph type="dt" sz="half" idx="10"/>
          </p:nvPr>
        </p:nvSpPr>
        <p:spPr/>
        <p:txBody>
          <a:bodyPr/>
          <a:lstStyle/>
          <a:p>
            <a:fld id="{247D2B1E-06D9-414A-A474-70D979ACAF38}" type="datetimeFigureOut">
              <a:rPr lang="en-US" smtClean="0"/>
              <a:t>12/19/2021</a:t>
            </a:fld>
            <a:endParaRPr lang="en-US"/>
          </a:p>
        </p:txBody>
      </p:sp>
      <p:sp>
        <p:nvSpPr>
          <p:cNvPr id="5" name="Footer Placeholder 4">
            <a:extLst>
              <a:ext uri="{FF2B5EF4-FFF2-40B4-BE49-F238E27FC236}">
                <a16:creationId xmlns:a16="http://schemas.microsoft.com/office/drawing/2014/main" id="{C8A0B3E8-F3FC-4DF5-99CC-B5CA8328E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124D6-8FBA-461B-989D-D62D6BC7018E}"/>
              </a:ext>
            </a:extLst>
          </p:cNvPr>
          <p:cNvSpPr>
            <a:spLocks noGrp="1"/>
          </p:cNvSpPr>
          <p:nvPr>
            <p:ph type="sldNum" sz="quarter" idx="12"/>
          </p:nvPr>
        </p:nvSpPr>
        <p:spPr/>
        <p:txBody>
          <a:bodyPr/>
          <a:lstStyle/>
          <a:p>
            <a:fld id="{4869143D-FD3B-4E2B-89DF-31D03BE571A4}" type="slidenum">
              <a:rPr lang="en-US" smtClean="0"/>
              <a:t>‹#›</a:t>
            </a:fld>
            <a:endParaRPr lang="en-US"/>
          </a:p>
        </p:txBody>
      </p:sp>
    </p:spTree>
    <p:extLst>
      <p:ext uri="{BB962C8B-B14F-4D97-AF65-F5344CB8AC3E}">
        <p14:creationId xmlns:p14="http://schemas.microsoft.com/office/powerpoint/2010/main" val="347786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BB83-884A-4E51-AC29-D81F464B60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0559ED-C6CE-4949-B4C4-611F5587F6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40243-398E-4FC8-B19B-7662F48F28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A8E0BD-B0FD-4C52-876C-22889E426533}"/>
              </a:ext>
            </a:extLst>
          </p:cNvPr>
          <p:cNvSpPr>
            <a:spLocks noGrp="1"/>
          </p:cNvSpPr>
          <p:nvPr>
            <p:ph type="dt" sz="half" idx="10"/>
          </p:nvPr>
        </p:nvSpPr>
        <p:spPr/>
        <p:txBody>
          <a:bodyPr/>
          <a:lstStyle/>
          <a:p>
            <a:fld id="{247D2B1E-06D9-414A-A474-70D979ACAF38}" type="datetimeFigureOut">
              <a:rPr lang="en-US" smtClean="0"/>
              <a:t>12/19/2021</a:t>
            </a:fld>
            <a:endParaRPr lang="en-US"/>
          </a:p>
        </p:txBody>
      </p:sp>
      <p:sp>
        <p:nvSpPr>
          <p:cNvPr id="6" name="Footer Placeholder 5">
            <a:extLst>
              <a:ext uri="{FF2B5EF4-FFF2-40B4-BE49-F238E27FC236}">
                <a16:creationId xmlns:a16="http://schemas.microsoft.com/office/drawing/2014/main" id="{1BA23851-72E5-4FC5-958F-0ED1860B88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2BDB03-200D-483F-9BD3-F2B80903CFF5}"/>
              </a:ext>
            </a:extLst>
          </p:cNvPr>
          <p:cNvSpPr>
            <a:spLocks noGrp="1"/>
          </p:cNvSpPr>
          <p:nvPr>
            <p:ph type="sldNum" sz="quarter" idx="12"/>
          </p:nvPr>
        </p:nvSpPr>
        <p:spPr/>
        <p:txBody>
          <a:bodyPr/>
          <a:lstStyle/>
          <a:p>
            <a:fld id="{4869143D-FD3B-4E2B-89DF-31D03BE571A4}" type="slidenum">
              <a:rPr lang="en-US" smtClean="0"/>
              <a:t>‹#›</a:t>
            </a:fld>
            <a:endParaRPr lang="en-US"/>
          </a:p>
        </p:txBody>
      </p:sp>
    </p:spTree>
    <p:extLst>
      <p:ext uri="{BB962C8B-B14F-4D97-AF65-F5344CB8AC3E}">
        <p14:creationId xmlns:p14="http://schemas.microsoft.com/office/powerpoint/2010/main" val="930983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EE3F-ECAA-4B8A-B218-0D2F58858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63B943-1314-4795-9107-230620491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98747-6063-434B-B216-C345B4D5B1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0493F4-473A-41BF-A04B-CFD71BA18D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CC927A-06B6-43B5-986E-04BFBFE2B3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A6E6BF-DD58-4BF8-A4C3-AC91E67978BF}"/>
              </a:ext>
            </a:extLst>
          </p:cNvPr>
          <p:cNvSpPr>
            <a:spLocks noGrp="1"/>
          </p:cNvSpPr>
          <p:nvPr>
            <p:ph type="dt" sz="half" idx="10"/>
          </p:nvPr>
        </p:nvSpPr>
        <p:spPr/>
        <p:txBody>
          <a:bodyPr/>
          <a:lstStyle/>
          <a:p>
            <a:fld id="{247D2B1E-06D9-414A-A474-70D979ACAF38}" type="datetimeFigureOut">
              <a:rPr lang="en-US" smtClean="0"/>
              <a:t>12/19/2021</a:t>
            </a:fld>
            <a:endParaRPr lang="en-US"/>
          </a:p>
        </p:txBody>
      </p:sp>
      <p:sp>
        <p:nvSpPr>
          <p:cNvPr id="8" name="Footer Placeholder 7">
            <a:extLst>
              <a:ext uri="{FF2B5EF4-FFF2-40B4-BE49-F238E27FC236}">
                <a16:creationId xmlns:a16="http://schemas.microsoft.com/office/drawing/2014/main" id="{C1B41E92-F54A-4F1E-9F29-C81FC4BECA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03B39B-F372-4EFD-9E56-59DBE5F624B3}"/>
              </a:ext>
            </a:extLst>
          </p:cNvPr>
          <p:cNvSpPr>
            <a:spLocks noGrp="1"/>
          </p:cNvSpPr>
          <p:nvPr>
            <p:ph type="sldNum" sz="quarter" idx="12"/>
          </p:nvPr>
        </p:nvSpPr>
        <p:spPr/>
        <p:txBody>
          <a:bodyPr/>
          <a:lstStyle/>
          <a:p>
            <a:fld id="{4869143D-FD3B-4E2B-89DF-31D03BE571A4}" type="slidenum">
              <a:rPr lang="en-US" smtClean="0"/>
              <a:t>‹#›</a:t>
            </a:fld>
            <a:endParaRPr lang="en-US"/>
          </a:p>
        </p:txBody>
      </p:sp>
    </p:spTree>
    <p:extLst>
      <p:ext uri="{BB962C8B-B14F-4D97-AF65-F5344CB8AC3E}">
        <p14:creationId xmlns:p14="http://schemas.microsoft.com/office/powerpoint/2010/main" val="152304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2F2C0-32B4-4174-B8D3-91E2E8737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631C64-5495-409C-81B7-A7BA7FC570AC}"/>
              </a:ext>
            </a:extLst>
          </p:cNvPr>
          <p:cNvSpPr>
            <a:spLocks noGrp="1"/>
          </p:cNvSpPr>
          <p:nvPr>
            <p:ph type="dt" sz="half" idx="10"/>
          </p:nvPr>
        </p:nvSpPr>
        <p:spPr/>
        <p:txBody>
          <a:bodyPr/>
          <a:lstStyle/>
          <a:p>
            <a:fld id="{247D2B1E-06D9-414A-A474-70D979ACAF38}" type="datetimeFigureOut">
              <a:rPr lang="en-US" smtClean="0"/>
              <a:t>12/19/2021</a:t>
            </a:fld>
            <a:endParaRPr lang="en-US"/>
          </a:p>
        </p:txBody>
      </p:sp>
      <p:sp>
        <p:nvSpPr>
          <p:cNvPr id="4" name="Footer Placeholder 3">
            <a:extLst>
              <a:ext uri="{FF2B5EF4-FFF2-40B4-BE49-F238E27FC236}">
                <a16:creationId xmlns:a16="http://schemas.microsoft.com/office/drawing/2014/main" id="{AFCF52B2-4DFD-4EB0-84E7-C678D645D9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4E2CCE-8A0C-44AE-AD2A-5E43303C2423}"/>
              </a:ext>
            </a:extLst>
          </p:cNvPr>
          <p:cNvSpPr>
            <a:spLocks noGrp="1"/>
          </p:cNvSpPr>
          <p:nvPr>
            <p:ph type="sldNum" sz="quarter" idx="12"/>
          </p:nvPr>
        </p:nvSpPr>
        <p:spPr/>
        <p:txBody>
          <a:bodyPr/>
          <a:lstStyle/>
          <a:p>
            <a:fld id="{4869143D-FD3B-4E2B-89DF-31D03BE571A4}" type="slidenum">
              <a:rPr lang="en-US" smtClean="0"/>
              <a:t>‹#›</a:t>
            </a:fld>
            <a:endParaRPr lang="en-US"/>
          </a:p>
        </p:txBody>
      </p:sp>
    </p:spTree>
    <p:extLst>
      <p:ext uri="{BB962C8B-B14F-4D97-AF65-F5344CB8AC3E}">
        <p14:creationId xmlns:p14="http://schemas.microsoft.com/office/powerpoint/2010/main" val="1041629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D7476E-9F31-42AF-9844-F20A4C121BFE}"/>
              </a:ext>
            </a:extLst>
          </p:cNvPr>
          <p:cNvSpPr>
            <a:spLocks noGrp="1"/>
          </p:cNvSpPr>
          <p:nvPr>
            <p:ph type="dt" sz="half" idx="10"/>
          </p:nvPr>
        </p:nvSpPr>
        <p:spPr/>
        <p:txBody>
          <a:bodyPr/>
          <a:lstStyle/>
          <a:p>
            <a:fld id="{247D2B1E-06D9-414A-A474-70D979ACAF38}" type="datetimeFigureOut">
              <a:rPr lang="en-US" smtClean="0"/>
              <a:t>12/19/2021</a:t>
            </a:fld>
            <a:endParaRPr lang="en-US"/>
          </a:p>
        </p:txBody>
      </p:sp>
      <p:sp>
        <p:nvSpPr>
          <p:cNvPr id="3" name="Footer Placeholder 2">
            <a:extLst>
              <a:ext uri="{FF2B5EF4-FFF2-40B4-BE49-F238E27FC236}">
                <a16:creationId xmlns:a16="http://schemas.microsoft.com/office/drawing/2014/main" id="{BF4FFCE1-F026-4AB5-AA99-14665277E3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8C81B7-BEBA-49C4-BD86-1983825D51E2}"/>
              </a:ext>
            </a:extLst>
          </p:cNvPr>
          <p:cNvSpPr>
            <a:spLocks noGrp="1"/>
          </p:cNvSpPr>
          <p:nvPr>
            <p:ph type="sldNum" sz="quarter" idx="12"/>
          </p:nvPr>
        </p:nvSpPr>
        <p:spPr/>
        <p:txBody>
          <a:bodyPr/>
          <a:lstStyle/>
          <a:p>
            <a:fld id="{4869143D-FD3B-4E2B-89DF-31D03BE571A4}" type="slidenum">
              <a:rPr lang="en-US" smtClean="0"/>
              <a:t>‹#›</a:t>
            </a:fld>
            <a:endParaRPr lang="en-US"/>
          </a:p>
        </p:txBody>
      </p:sp>
    </p:spTree>
    <p:extLst>
      <p:ext uri="{BB962C8B-B14F-4D97-AF65-F5344CB8AC3E}">
        <p14:creationId xmlns:p14="http://schemas.microsoft.com/office/powerpoint/2010/main" val="426162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EE61C-47B2-4E7F-BF9B-1CEC6FD00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83281-66C5-4750-81C4-6625A70C63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1CE641-713F-4483-AA2D-9EA169651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335211-C63C-498F-B37F-4637818DCA8A}"/>
              </a:ext>
            </a:extLst>
          </p:cNvPr>
          <p:cNvSpPr>
            <a:spLocks noGrp="1"/>
          </p:cNvSpPr>
          <p:nvPr>
            <p:ph type="dt" sz="half" idx="10"/>
          </p:nvPr>
        </p:nvSpPr>
        <p:spPr/>
        <p:txBody>
          <a:bodyPr/>
          <a:lstStyle/>
          <a:p>
            <a:fld id="{247D2B1E-06D9-414A-A474-70D979ACAF38}" type="datetimeFigureOut">
              <a:rPr lang="en-US" smtClean="0"/>
              <a:t>12/19/2021</a:t>
            </a:fld>
            <a:endParaRPr lang="en-US"/>
          </a:p>
        </p:txBody>
      </p:sp>
      <p:sp>
        <p:nvSpPr>
          <p:cNvPr id="6" name="Footer Placeholder 5">
            <a:extLst>
              <a:ext uri="{FF2B5EF4-FFF2-40B4-BE49-F238E27FC236}">
                <a16:creationId xmlns:a16="http://schemas.microsoft.com/office/drawing/2014/main" id="{0F1CD044-7BD4-4CAC-91C8-87FD8D8B11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934345-06BD-4E77-993F-9BB4FB0C8701}"/>
              </a:ext>
            </a:extLst>
          </p:cNvPr>
          <p:cNvSpPr>
            <a:spLocks noGrp="1"/>
          </p:cNvSpPr>
          <p:nvPr>
            <p:ph type="sldNum" sz="quarter" idx="12"/>
          </p:nvPr>
        </p:nvSpPr>
        <p:spPr/>
        <p:txBody>
          <a:bodyPr/>
          <a:lstStyle/>
          <a:p>
            <a:fld id="{4869143D-FD3B-4E2B-89DF-31D03BE571A4}" type="slidenum">
              <a:rPr lang="en-US" smtClean="0"/>
              <a:t>‹#›</a:t>
            </a:fld>
            <a:endParaRPr lang="en-US"/>
          </a:p>
        </p:txBody>
      </p:sp>
    </p:spTree>
    <p:extLst>
      <p:ext uri="{BB962C8B-B14F-4D97-AF65-F5344CB8AC3E}">
        <p14:creationId xmlns:p14="http://schemas.microsoft.com/office/powerpoint/2010/main" val="145748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66D3-1646-4595-921F-B745D8F8A7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A39B8E-B287-4E6F-AB67-89EED683A2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79BDC1-4D14-4F13-9268-93B05F90D6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CEADFC-442C-49E8-B310-B90F87578B6E}"/>
              </a:ext>
            </a:extLst>
          </p:cNvPr>
          <p:cNvSpPr>
            <a:spLocks noGrp="1"/>
          </p:cNvSpPr>
          <p:nvPr>
            <p:ph type="dt" sz="half" idx="10"/>
          </p:nvPr>
        </p:nvSpPr>
        <p:spPr/>
        <p:txBody>
          <a:bodyPr/>
          <a:lstStyle/>
          <a:p>
            <a:fld id="{247D2B1E-06D9-414A-A474-70D979ACAF38}" type="datetimeFigureOut">
              <a:rPr lang="en-US" smtClean="0"/>
              <a:t>12/19/2021</a:t>
            </a:fld>
            <a:endParaRPr lang="en-US"/>
          </a:p>
        </p:txBody>
      </p:sp>
      <p:sp>
        <p:nvSpPr>
          <p:cNvPr id="6" name="Footer Placeholder 5">
            <a:extLst>
              <a:ext uri="{FF2B5EF4-FFF2-40B4-BE49-F238E27FC236}">
                <a16:creationId xmlns:a16="http://schemas.microsoft.com/office/drawing/2014/main" id="{4378725C-F592-4854-8BD6-2D647175D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0EBB6-DD26-4552-A8FC-8DCA34309968}"/>
              </a:ext>
            </a:extLst>
          </p:cNvPr>
          <p:cNvSpPr>
            <a:spLocks noGrp="1"/>
          </p:cNvSpPr>
          <p:nvPr>
            <p:ph type="sldNum" sz="quarter" idx="12"/>
          </p:nvPr>
        </p:nvSpPr>
        <p:spPr/>
        <p:txBody>
          <a:bodyPr/>
          <a:lstStyle/>
          <a:p>
            <a:fld id="{4869143D-FD3B-4E2B-89DF-31D03BE571A4}" type="slidenum">
              <a:rPr lang="en-US" smtClean="0"/>
              <a:t>‹#›</a:t>
            </a:fld>
            <a:endParaRPr lang="en-US"/>
          </a:p>
        </p:txBody>
      </p:sp>
    </p:spTree>
    <p:extLst>
      <p:ext uri="{BB962C8B-B14F-4D97-AF65-F5344CB8AC3E}">
        <p14:creationId xmlns:p14="http://schemas.microsoft.com/office/powerpoint/2010/main" val="454132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B39DAF-6BA7-421E-B5C8-C54C753DB5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70E8C4-21A3-40B5-9301-47BDB8E458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1AD5B1-6C3C-4C7F-BC86-3CE0B812B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7D2B1E-06D9-414A-A474-70D979ACAF38}" type="datetimeFigureOut">
              <a:rPr lang="en-US" smtClean="0"/>
              <a:t>12/19/2021</a:t>
            </a:fld>
            <a:endParaRPr lang="en-US"/>
          </a:p>
        </p:txBody>
      </p:sp>
      <p:sp>
        <p:nvSpPr>
          <p:cNvPr id="5" name="Footer Placeholder 4">
            <a:extLst>
              <a:ext uri="{FF2B5EF4-FFF2-40B4-BE49-F238E27FC236}">
                <a16:creationId xmlns:a16="http://schemas.microsoft.com/office/drawing/2014/main" id="{D9F013C8-EC2B-4E10-A032-C1EA5DF007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2EE813-B851-4227-99F7-2B642A5A58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9143D-FD3B-4E2B-89DF-31D03BE571A4}" type="slidenum">
              <a:rPr lang="en-US" smtClean="0"/>
              <a:t>‹#›</a:t>
            </a:fld>
            <a:endParaRPr lang="en-US"/>
          </a:p>
        </p:txBody>
      </p:sp>
    </p:spTree>
    <p:extLst>
      <p:ext uri="{BB962C8B-B14F-4D97-AF65-F5344CB8AC3E}">
        <p14:creationId xmlns:p14="http://schemas.microsoft.com/office/powerpoint/2010/main" val="2336375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39.png"/><Relationship Id="rId12" Type="http://schemas.openxmlformats.org/officeDocument/2006/relationships/image" Target="../media/image40.pn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slide" Target="slide15.xml"/><Relationship Id="rId5" Type="http://schemas.openxmlformats.org/officeDocument/2006/relationships/image" Target="../media/image35.png"/><Relationship Id="rId15" Type="http://schemas.openxmlformats.org/officeDocument/2006/relationships/image" Target="../media/image410.png"/><Relationship Id="rId10" Type="http://schemas.openxmlformats.org/officeDocument/2006/relationships/image" Target="../media/image40.png"/><Relationship Id="rId4" Type="http://schemas.microsoft.com/office/2007/relationships/hdphoto" Target="../media/hdphoto6.wdp"/><Relationship Id="rId9" Type="http://schemas.openxmlformats.org/officeDocument/2006/relationships/image" Target="../media/image390.png"/><Relationship Id="rId14" Type="http://schemas.openxmlformats.org/officeDocument/2006/relationships/slide" Target="slide17.xml"/></Relationships>
</file>

<file path=ppt/slides/_rels/slide1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sv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6.png"/><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3" Type="http://schemas.microsoft.com/office/2007/relationships/hdphoto" Target="../media/hdphoto8.wdp"/><Relationship Id="rId7"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png"/><Relationship Id="rId5" Type="http://schemas.microsoft.com/office/2007/relationships/hdphoto" Target="../media/hdphoto9.wdp"/><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hdphoto" Target="../media/hdphoto10.wdp"/><Relationship Id="rId7" Type="http://schemas.openxmlformats.org/officeDocument/2006/relationships/image" Target="../media/image53.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2.png"/><Relationship Id="rId5" Type="http://schemas.microsoft.com/office/2007/relationships/hdphoto" Target="../media/hdphoto11.wdp"/><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slide" Target="slide39.xml"/><Relationship Id="rId18" Type="http://schemas.openxmlformats.org/officeDocument/2006/relationships/image" Target="../media/image8.png"/><Relationship Id="rId3" Type="http://schemas.openxmlformats.org/officeDocument/2006/relationships/image" Target="../media/image3.png"/><Relationship Id="rId21" Type="http://schemas.openxmlformats.org/officeDocument/2006/relationships/image" Target="../media/image9.png"/><Relationship Id="rId7" Type="http://schemas.openxmlformats.org/officeDocument/2006/relationships/slide" Target="slide11.xml"/><Relationship Id="rId12" Type="http://schemas.openxmlformats.org/officeDocument/2006/relationships/image" Target="../media/image6.png"/><Relationship Id="rId17" Type="http://schemas.openxmlformats.org/officeDocument/2006/relationships/image" Target="../media/image70.png"/><Relationship Id="rId2" Type="http://schemas.openxmlformats.org/officeDocument/2006/relationships/image" Target="../media/image2.jpeg"/><Relationship Id="rId16" Type="http://schemas.openxmlformats.org/officeDocument/2006/relationships/slide" Target="slide33.xml"/><Relationship Id="rId20"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53.png"/><Relationship Id="rId5" Type="http://schemas.openxmlformats.org/officeDocument/2006/relationships/image" Target="../media/image3.png"/><Relationship Id="rId15" Type="http://schemas.openxmlformats.org/officeDocument/2006/relationships/image" Target="../media/image7.png"/><Relationship Id="rId23" Type="http://schemas.openxmlformats.org/officeDocument/2006/relationships/image" Target="../media/image93.png"/><Relationship Id="rId10" Type="http://schemas.openxmlformats.org/officeDocument/2006/relationships/slide" Target="slide45.xml"/><Relationship Id="rId19" Type="http://schemas.openxmlformats.org/officeDocument/2006/relationships/slide" Target="slide25.xml"/><Relationship Id="rId4" Type="http://schemas.openxmlformats.org/officeDocument/2006/relationships/slide" Target="slide3.xml"/><Relationship Id="rId9" Type="http://schemas.openxmlformats.org/officeDocument/2006/relationships/image" Target="../media/image5.png"/><Relationship Id="rId14" Type="http://schemas.openxmlformats.org/officeDocument/2006/relationships/image" Target="../media/image63.png"/><Relationship Id="rId22" Type="http://schemas.openxmlformats.org/officeDocument/2006/relationships/slide" Target="slide19.xml"/></Relationships>
</file>

<file path=ppt/slides/_rels/slide20.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60.png"/><Relationship Id="rId7" Type="http://schemas.openxmlformats.org/officeDocument/2006/relationships/image" Target="../media/image61.png"/><Relationship Id="rId12" Type="http://schemas.openxmlformats.org/officeDocument/2006/relationships/image" Target="../media/image62.pn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slide" Target="slide23.xml"/><Relationship Id="rId5" Type="http://schemas.openxmlformats.org/officeDocument/2006/relationships/image" Target="../media/image57.png"/><Relationship Id="rId10" Type="http://schemas.openxmlformats.org/officeDocument/2006/relationships/image" Target="../media/image62.png"/><Relationship Id="rId4" Type="http://schemas.microsoft.com/office/2007/relationships/hdphoto" Target="../media/hdphoto12.wdp"/><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7.xml"/><Relationship Id="rId5" Type="http://schemas.openxmlformats.org/officeDocument/2006/relationships/image" Target="../media/image65.png"/><Relationship Id="rId4" Type="http://schemas.microsoft.com/office/2007/relationships/hdphoto" Target="../media/hdphoto13.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 Id="rId5" Type="http://schemas.openxmlformats.org/officeDocument/2006/relationships/image" Target="../media/image68.png"/><Relationship Id="rId4" Type="http://schemas.microsoft.com/office/2007/relationships/hdphoto" Target="../media/hdphoto14.wdp"/></Relationships>
</file>

<file path=ppt/slides/_rels/slide2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73.png"/><Relationship Id="rId12" Type="http://schemas.openxmlformats.org/officeDocument/2006/relationships/image" Target="../media/image710.png"/><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image" Target="../media/image70.svg"/><Relationship Id="rId11" Type="http://schemas.openxmlformats.org/officeDocument/2006/relationships/slide" Target="slide29.xml"/><Relationship Id="rId5" Type="http://schemas.openxmlformats.org/officeDocument/2006/relationships/image" Target="../media/image69.png"/><Relationship Id="rId15" Type="http://schemas.openxmlformats.org/officeDocument/2006/relationships/image" Target="../media/image750.png"/><Relationship Id="rId10" Type="http://schemas.openxmlformats.org/officeDocument/2006/relationships/image" Target="../media/image74.png"/><Relationship Id="rId4" Type="http://schemas.microsoft.com/office/2007/relationships/hdphoto" Target="../media/hdphoto15.wdp"/><Relationship Id="rId9" Type="http://schemas.openxmlformats.org/officeDocument/2006/relationships/image" Target="../media/image73.png"/><Relationship Id="rId14" Type="http://schemas.openxmlformats.org/officeDocument/2006/relationships/slide" Target="slide31.xml"/></Relationships>
</file>

<file path=ppt/slides/_rels/slide27.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18" Type="http://schemas.openxmlformats.org/officeDocument/2006/relationships/image" Target="../media/image77.svg"/><Relationship Id="rId3" Type="http://schemas.microsoft.com/office/2007/relationships/hdphoto" Target="../media/hdphoto16.wdp"/><Relationship Id="rId7" Type="http://schemas.openxmlformats.org/officeDocument/2006/relationships/image" Target="../media/image81.jpeg"/><Relationship Id="rId12" Type="http://schemas.microsoft.com/office/2007/relationships/hdphoto" Target="../media/hdphoto19.wdp"/><Relationship Id="rId17" Type="http://schemas.openxmlformats.org/officeDocument/2006/relationships/image" Target="../media/image76.png"/><Relationship Id="rId2" Type="http://schemas.openxmlformats.org/officeDocument/2006/relationships/image" Target="../media/image78.png"/><Relationship Id="rId16" Type="http://schemas.microsoft.com/office/2007/relationships/hdphoto" Target="../media/hdphoto21.wdp"/><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4.png"/><Relationship Id="rId5" Type="http://schemas.microsoft.com/office/2007/relationships/hdphoto" Target="../media/hdphoto17.wdp"/><Relationship Id="rId15" Type="http://schemas.openxmlformats.org/officeDocument/2006/relationships/image" Target="../media/image86.png"/><Relationship Id="rId10" Type="http://schemas.openxmlformats.org/officeDocument/2006/relationships/image" Target="../media/image83.jpeg"/><Relationship Id="rId4" Type="http://schemas.openxmlformats.org/officeDocument/2006/relationships/image" Target="../media/image79.png"/><Relationship Id="rId9" Type="http://schemas.microsoft.com/office/2007/relationships/hdphoto" Target="../media/hdphoto18.wdp"/><Relationship Id="rId14" Type="http://schemas.microsoft.com/office/2007/relationships/hdphoto" Target="../media/hdphoto20.wdp"/></Relationships>
</file>

<file path=ppt/slides/_rels/slide2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0.png"/><Relationship Id="rId7" Type="http://schemas.openxmlformats.org/officeDocument/2006/relationships/image" Target="../media/image91.png"/><Relationship Id="rId2" Type="http://schemas.openxmlformats.org/officeDocument/2006/relationships/image" Target="../media/image89.jpeg"/><Relationship Id="rId1" Type="http://schemas.openxmlformats.org/officeDocument/2006/relationships/slideLayout" Target="../slideLayouts/slideLayout7.xml"/><Relationship Id="rId6" Type="http://schemas.openxmlformats.org/officeDocument/2006/relationships/image" Target="../media/image88.svg"/><Relationship Id="rId5" Type="http://schemas.openxmlformats.org/officeDocument/2006/relationships/image" Target="../media/image87.png"/><Relationship Id="rId4" Type="http://schemas.microsoft.com/office/2007/relationships/hdphoto" Target="../media/hdphoto22.wdp"/><Relationship Id="rId9" Type="http://schemas.openxmlformats.org/officeDocument/2006/relationships/image" Target="../media/image93.svg"/></Relationships>
</file>

<file path=ppt/slides/_rels/slide31.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7.xml"/><Relationship Id="rId6" Type="http://schemas.openxmlformats.org/officeDocument/2006/relationships/image" Target="../media/image95.svg"/><Relationship Id="rId5" Type="http://schemas.openxmlformats.org/officeDocument/2006/relationships/image" Target="../media/image94.png"/><Relationship Id="rId4" Type="http://schemas.microsoft.com/office/2007/relationships/hdphoto" Target="../media/hdphoto23.wdp"/></Relationships>
</file>

<file path=ppt/slides/_rels/slide33.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101.png"/><Relationship Id="rId7" Type="http://schemas.openxmlformats.org/officeDocument/2006/relationships/image" Target="../media/image102.png"/><Relationship Id="rId12" Type="http://schemas.openxmlformats.org/officeDocument/2006/relationships/image" Target="../media/image103.png"/><Relationship Id="rId2" Type="http://schemas.openxmlformats.org/officeDocument/2006/relationships/image" Target="../media/image100.jpeg"/><Relationship Id="rId1" Type="http://schemas.openxmlformats.org/officeDocument/2006/relationships/slideLayout" Target="../slideLayouts/slideLayout7.xml"/><Relationship Id="rId6" Type="http://schemas.openxmlformats.org/officeDocument/2006/relationships/image" Target="../media/image99.svg"/><Relationship Id="rId11" Type="http://schemas.openxmlformats.org/officeDocument/2006/relationships/slide" Target="slide37.xml"/><Relationship Id="rId5" Type="http://schemas.openxmlformats.org/officeDocument/2006/relationships/image" Target="../media/image98.png"/><Relationship Id="rId10" Type="http://schemas.openxmlformats.org/officeDocument/2006/relationships/image" Target="../media/image103.png"/><Relationship Id="rId4" Type="http://schemas.microsoft.com/office/2007/relationships/hdphoto" Target="../media/hdphoto24.wdp"/><Relationship Id="rId9" Type="http://schemas.openxmlformats.org/officeDocument/2006/relationships/image" Target="../media/image1020.png"/></Relationships>
</file>

<file path=ppt/slides/_rels/slide35.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6.jpeg"/><Relationship Id="rId2"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99.svg"/><Relationship Id="rId11" Type="http://schemas.openxmlformats.org/officeDocument/2006/relationships/image" Target="../media/image110.png"/><Relationship Id="rId5" Type="http://schemas.openxmlformats.org/officeDocument/2006/relationships/image" Target="../media/image98.png"/><Relationship Id="rId10" Type="http://schemas.openxmlformats.org/officeDocument/2006/relationships/image" Target="../media/image109.png"/><Relationship Id="rId4" Type="http://schemas.microsoft.com/office/2007/relationships/hdphoto" Target="../media/hdphoto25.wdp"/><Relationship Id="rId9"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15.png"/><Relationship Id="rId3" Type="http://schemas.microsoft.com/office/2007/relationships/hdphoto" Target="../media/hdphoto26.wdp"/><Relationship Id="rId7" Type="http://schemas.openxmlformats.org/officeDocument/2006/relationships/image" Target="../media/image112.sv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1.png"/><Relationship Id="rId5" Type="http://schemas.microsoft.com/office/2007/relationships/hdphoto" Target="../media/hdphoto27.wdp"/><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6.png"/></Relationships>
</file>

<file path=ppt/slides/_rels/slide39.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60.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slide" Target="slide7.xml"/><Relationship Id="rId5" Type="http://schemas.openxmlformats.org/officeDocument/2006/relationships/image" Target="../media/image14.png"/><Relationship Id="rId15" Type="http://schemas.openxmlformats.org/officeDocument/2006/relationships/image" Target="../media/image170.png"/><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slide" Target="slide9.xml"/></Relationships>
</file>

<file path=ppt/slides/_rels/slide40.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image" Target="../media/image121.png"/><Relationship Id="rId7" Type="http://schemas.openxmlformats.org/officeDocument/2006/relationships/image" Target="../media/image122.png"/><Relationship Id="rId12" Type="http://schemas.openxmlformats.org/officeDocument/2006/relationships/image" Target="../media/image980.png"/><Relationship Id="rId2" Type="http://schemas.openxmlformats.org/officeDocument/2006/relationships/image" Target="../media/image120.jpeg"/><Relationship Id="rId1" Type="http://schemas.openxmlformats.org/officeDocument/2006/relationships/slideLayout" Target="../slideLayouts/slideLayout7.xml"/><Relationship Id="rId6" Type="http://schemas.openxmlformats.org/officeDocument/2006/relationships/image" Target="../media/image119.svg"/><Relationship Id="rId11" Type="http://schemas.openxmlformats.org/officeDocument/2006/relationships/slide" Target="slide43.xml"/><Relationship Id="rId5" Type="http://schemas.openxmlformats.org/officeDocument/2006/relationships/image" Target="../media/image118.png"/><Relationship Id="rId10" Type="http://schemas.openxmlformats.org/officeDocument/2006/relationships/image" Target="../media/image123.png"/><Relationship Id="rId4" Type="http://schemas.microsoft.com/office/2007/relationships/hdphoto" Target="../media/hdphoto28.wdp"/><Relationship Id="rId9" Type="http://schemas.openxmlformats.org/officeDocument/2006/relationships/image" Target="../media/image970.png"/></Relationships>
</file>

<file path=ppt/slides/_rels/slide41.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6.png"/><Relationship Id="rId2" Type="http://schemas.openxmlformats.org/officeDocument/2006/relationships/image" Target="../media/image124.jpeg"/><Relationship Id="rId1" Type="http://schemas.openxmlformats.org/officeDocument/2006/relationships/slideLayout" Target="../slideLayouts/slideLayout7.xml"/><Relationship Id="rId6" Type="http://schemas.openxmlformats.org/officeDocument/2006/relationships/image" Target="../media/image119.svg"/><Relationship Id="rId5" Type="http://schemas.openxmlformats.org/officeDocument/2006/relationships/image" Target="../media/image118.png"/><Relationship Id="rId4" Type="http://schemas.microsoft.com/office/2007/relationships/hdphoto" Target="../media/hdphoto29.wdp"/></Relationships>
</file>

<file path=ppt/slides/_rels/slide43.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1.png"/><Relationship Id="rId2" Type="http://schemas.openxmlformats.org/officeDocument/2006/relationships/image" Target="../media/image129.jpeg"/><Relationship Id="rId1" Type="http://schemas.openxmlformats.org/officeDocument/2006/relationships/slideLayout" Target="../slideLayouts/slideLayout7.xml"/><Relationship Id="rId6" Type="http://schemas.openxmlformats.org/officeDocument/2006/relationships/image" Target="../media/image128.svg"/><Relationship Id="rId5" Type="http://schemas.openxmlformats.org/officeDocument/2006/relationships/image" Target="../media/image127.png"/><Relationship Id="rId4" Type="http://schemas.microsoft.com/office/2007/relationships/hdphoto" Target="../media/hdphoto30.wdp"/></Relationships>
</file>

<file path=ppt/slides/_rels/slide45.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3.sv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2.wdp"/><Relationship Id="rId7"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3.wdp"/><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1FA29E-825C-4F4D-ADD1-99EDB7B5A70B}"/>
              </a:ext>
            </a:extLst>
          </p:cNvPr>
          <p:cNvSpPr/>
          <p:nvPr/>
        </p:nvSpPr>
        <p:spPr>
          <a:xfrm>
            <a:off x="0" y="0"/>
            <a:ext cx="12192000" cy="6902450"/>
          </a:xfrm>
          <a:prstGeom prst="rect">
            <a:avLst/>
          </a:prstGeom>
          <a:ln>
            <a:noFill/>
          </a:ln>
          <a:effectLst>
            <a:outerShdw blurRad="508000" dist="50800" dir="5400000" algn="ctr" rotWithShape="0">
              <a:schemeClr val="tx1">
                <a:lumMod val="95000"/>
                <a:lumOff val="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99773F1-DD17-432E-9D9B-FB0E63F9C200}"/>
              </a:ext>
            </a:extLst>
          </p:cNvPr>
          <p:cNvSpPr txBox="1"/>
          <p:nvPr/>
        </p:nvSpPr>
        <p:spPr>
          <a:xfrm>
            <a:off x="2390479" y="959093"/>
            <a:ext cx="7411042" cy="4632037"/>
          </a:xfrm>
          <a:prstGeom prst="rect">
            <a:avLst/>
          </a:prstGeom>
          <a:noFill/>
        </p:spPr>
        <p:txBody>
          <a:bodyPr wrap="square" rtlCol="0">
            <a:spAutoFit/>
          </a:bodyPr>
          <a:lstStyle/>
          <a:p>
            <a:pPr algn="ctr"/>
            <a:r>
              <a:rPr lang="en-US" sz="40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ea typeface="Merriweather"/>
                <a:cs typeface="Merriweather"/>
                <a:sym typeface="Merriweather"/>
              </a:rPr>
              <a:t>    </a:t>
            </a:r>
            <a:r>
              <a:rPr lang="en-US" sz="36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ea typeface="Merriweather"/>
                <a:cs typeface="Merriweather"/>
                <a:sym typeface="Merriweather"/>
              </a:rPr>
              <a:t>VINCENT OBIGWE </a:t>
            </a:r>
          </a:p>
          <a:p>
            <a:pPr algn="ctr"/>
            <a:r>
              <a:rPr lang="en-US" sz="36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ea typeface="Merriweather"/>
                <a:cs typeface="Merriweather"/>
                <a:sym typeface="Merriweather"/>
              </a:rPr>
              <a:t>  CHARLES </a:t>
            </a:r>
            <a:r>
              <a:rPr lang="en-US" sz="36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ea typeface="Merriweather"/>
                <a:cs typeface="Mudir MT" pitchFamily="2" charset="-78"/>
                <a:sym typeface="Merriweather"/>
              </a:rPr>
              <a:t>OKERE</a:t>
            </a:r>
          </a:p>
          <a:p>
            <a:pPr algn="ctr"/>
            <a:r>
              <a:rPr lang="en-US" sz="36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sym typeface="Merriweather"/>
              </a:rPr>
              <a:t>  ASADUJAMAN NUR</a:t>
            </a:r>
          </a:p>
          <a:p>
            <a:pPr algn="ctr"/>
            <a:endParaRPr lang="en-US" sz="25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sym typeface="Merriweather"/>
            </a:endParaRPr>
          </a:p>
          <a:p>
            <a:pPr algn="ctr"/>
            <a:r>
              <a:rPr lang="en-US" sz="24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sym typeface="Merriweather"/>
              </a:rPr>
              <a:t>SPIDERBOT</a:t>
            </a:r>
          </a:p>
          <a:p>
            <a:pPr algn="ctr"/>
            <a:endParaRPr lang="en-US" sz="25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sym typeface="Merriweather"/>
            </a:endParaRPr>
          </a:p>
          <a:p>
            <a:pPr algn="ctr"/>
            <a:r>
              <a:rPr lang="en-US" sz="36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ea typeface="Merriweather"/>
                <a:cs typeface="Merriweather"/>
                <a:sym typeface="Merriweather"/>
              </a:rPr>
              <a:t>ABEEB  NURENI  </a:t>
            </a:r>
          </a:p>
          <a:p>
            <a:pPr algn="ctr"/>
            <a:r>
              <a:rPr lang="en-US" sz="36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ea typeface="Merriweather"/>
                <a:cs typeface="Merriweather"/>
                <a:sym typeface="Merriweather"/>
              </a:rPr>
              <a:t>MARWA HASSAN </a:t>
            </a:r>
          </a:p>
          <a:p>
            <a:pPr algn="ctr"/>
            <a:r>
              <a:rPr lang="en-US" sz="36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ea typeface="Merriweather"/>
                <a:cs typeface="Merriweather"/>
                <a:sym typeface="Merriweather"/>
              </a:rPr>
              <a:t>MIGUEL RODRIGUEZ</a:t>
            </a:r>
            <a:endParaRPr lang="en-US" sz="36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endParaRPr>
          </a:p>
        </p:txBody>
      </p:sp>
      <p:sp useBgFill="1">
        <p:nvSpPr>
          <p:cNvPr id="16" name="Freeform: Shape 15">
            <a:extLst>
              <a:ext uri="{FF2B5EF4-FFF2-40B4-BE49-F238E27FC236}">
                <a16:creationId xmlns:a16="http://schemas.microsoft.com/office/drawing/2014/main" id="{B3B893BA-160A-4DB3-8276-04B31DEF78F8}"/>
              </a:ext>
            </a:extLst>
          </p:cNvPr>
          <p:cNvSpPr/>
          <p:nvPr/>
        </p:nvSpPr>
        <p:spPr>
          <a:xfrm rot="1114027">
            <a:off x="-869453" y="-1182046"/>
            <a:ext cx="6030758" cy="8526772"/>
          </a:xfrm>
          <a:custGeom>
            <a:avLst/>
            <a:gdLst>
              <a:gd name="connsiteX0" fmla="*/ 0 w 6030758"/>
              <a:gd name="connsiteY0" fmla="*/ 2025722 h 8526772"/>
              <a:gd name="connsiteX1" fmla="*/ 6030758 w 6030758"/>
              <a:gd name="connsiteY1" fmla="*/ 0 h 8526772"/>
              <a:gd name="connsiteX2" fmla="*/ 6030758 w 6030758"/>
              <a:gd name="connsiteY2" fmla="*/ 7234548 h 8526772"/>
              <a:gd name="connsiteX3" fmla="*/ 2183692 w 6030758"/>
              <a:gd name="connsiteY3" fmla="*/ 8526772 h 8526772"/>
            </a:gdLst>
            <a:ahLst/>
            <a:cxnLst>
              <a:cxn ang="0">
                <a:pos x="connsiteX0" y="connsiteY0"/>
              </a:cxn>
              <a:cxn ang="0">
                <a:pos x="connsiteX1" y="connsiteY1"/>
              </a:cxn>
              <a:cxn ang="0">
                <a:pos x="connsiteX2" y="connsiteY2"/>
              </a:cxn>
              <a:cxn ang="0">
                <a:pos x="connsiteX3" y="connsiteY3"/>
              </a:cxn>
            </a:cxnLst>
            <a:rect l="l" t="t" r="r" b="b"/>
            <a:pathLst>
              <a:path w="6030758" h="8526772">
                <a:moveTo>
                  <a:pt x="0" y="2025722"/>
                </a:moveTo>
                <a:lnTo>
                  <a:pt x="6030758" y="0"/>
                </a:lnTo>
                <a:lnTo>
                  <a:pt x="6030758" y="7234548"/>
                </a:lnTo>
                <a:lnTo>
                  <a:pt x="2183692" y="8526772"/>
                </a:lnTo>
                <a:close/>
              </a:path>
            </a:pathLst>
          </a:custGeom>
          <a:ln>
            <a:noFill/>
          </a:ln>
          <a:effectLst>
            <a:outerShdw blurRad="508000" dist="50800" dir="5400000" algn="ctr" rotWithShape="0">
              <a:schemeClr val="tx1">
                <a:lumMod val="95000"/>
                <a:lumOff val="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Freeform: Shape 19">
            <a:extLst>
              <a:ext uri="{FF2B5EF4-FFF2-40B4-BE49-F238E27FC236}">
                <a16:creationId xmlns:a16="http://schemas.microsoft.com/office/drawing/2014/main" id="{DD71C7D6-0A4D-446C-BB81-B6B6284FFE87}"/>
              </a:ext>
            </a:extLst>
          </p:cNvPr>
          <p:cNvSpPr/>
          <p:nvPr/>
        </p:nvSpPr>
        <p:spPr>
          <a:xfrm rot="1114027">
            <a:off x="7096289" y="-476003"/>
            <a:ext cx="5966916" cy="8505328"/>
          </a:xfrm>
          <a:custGeom>
            <a:avLst/>
            <a:gdLst>
              <a:gd name="connsiteX0" fmla="*/ 0 w 5966916"/>
              <a:gd name="connsiteY0" fmla="*/ 1270779 h 8505328"/>
              <a:gd name="connsiteX1" fmla="*/ 3783224 w 5966916"/>
              <a:gd name="connsiteY1" fmla="*/ 0 h 8505328"/>
              <a:gd name="connsiteX2" fmla="*/ 5966916 w 5966916"/>
              <a:gd name="connsiteY2" fmla="*/ 6501050 h 8505328"/>
              <a:gd name="connsiteX3" fmla="*/ 0 w 5966916"/>
              <a:gd name="connsiteY3" fmla="*/ 8505328 h 8505328"/>
            </a:gdLst>
            <a:ahLst/>
            <a:cxnLst>
              <a:cxn ang="0">
                <a:pos x="connsiteX0" y="connsiteY0"/>
              </a:cxn>
              <a:cxn ang="0">
                <a:pos x="connsiteX1" y="connsiteY1"/>
              </a:cxn>
              <a:cxn ang="0">
                <a:pos x="connsiteX2" y="connsiteY2"/>
              </a:cxn>
              <a:cxn ang="0">
                <a:pos x="connsiteX3" y="connsiteY3"/>
              </a:cxn>
            </a:cxnLst>
            <a:rect l="l" t="t" r="r" b="b"/>
            <a:pathLst>
              <a:path w="5966916" h="8505328">
                <a:moveTo>
                  <a:pt x="0" y="1270779"/>
                </a:moveTo>
                <a:lnTo>
                  <a:pt x="3783224" y="0"/>
                </a:lnTo>
                <a:lnTo>
                  <a:pt x="5966916" y="6501050"/>
                </a:lnTo>
                <a:lnTo>
                  <a:pt x="0" y="8505328"/>
                </a:lnTo>
                <a:close/>
              </a:path>
            </a:pathLst>
          </a:custGeom>
          <a:ln>
            <a:noFill/>
          </a:ln>
          <a:effectLst>
            <a:outerShdw blurRad="508000" dist="50800" dir="5400000" algn="ctr" rotWithShape="0">
              <a:schemeClr val="tx1">
                <a:lumMod val="95000"/>
                <a:lumOff val="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Freeform: Shape 21">
            <a:extLst>
              <a:ext uri="{FF2B5EF4-FFF2-40B4-BE49-F238E27FC236}">
                <a16:creationId xmlns:a16="http://schemas.microsoft.com/office/drawing/2014/main" id="{4FFA4D5B-50FC-440F-AA6C-8FB5A0E8F6C2}"/>
              </a:ext>
            </a:extLst>
          </p:cNvPr>
          <p:cNvSpPr/>
          <p:nvPr/>
        </p:nvSpPr>
        <p:spPr>
          <a:xfrm rot="613452">
            <a:off x="7786010" y="-285262"/>
            <a:ext cx="4964919" cy="7644595"/>
          </a:xfrm>
          <a:custGeom>
            <a:avLst/>
            <a:gdLst>
              <a:gd name="connsiteX0" fmla="*/ 0 w 4964919"/>
              <a:gd name="connsiteY0" fmla="*/ 675938 h 7644595"/>
              <a:gd name="connsiteX1" fmla="*/ 3747621 w 4964919"/>
              <a:gd name="connsiteY1" fmla="*/ 0 h 7644595"/>
              <a:gd name="connsiteX2" fmla="*/ 4964919 w 4964919"/>
              <a:gd name="connsiteY2" fmla="*/ 6749100 h 7644595"/>
              <a:gd name="connsiteX3" fmla="*/ 0 w 4964919"/>
              <a:gd name="connsiteY3" fmla="*/ 7644595 h 7644595"/>
            </a:gdLst>
            <a:ahLst/>
            <a:cxnLst>
              <a:cxn ang="0">
                <a:pos x="connsiteX0" y="connsiteY0"/>
              </a:cxn>
              <a:cxn ang="0">
                <a:pos x="connsiteX1" y="connsiteY1"/>
              </a:cxn>
              <a:cxn ang="0">
                <a:pos x="connsiteX2" y="connsiteY2"/>
              </a:cxn>
              <a:cxn ang="0">
                <a:pos x="connsiteX3" y="connsiteY3"/>
              </a:cxn>
            </a:cxnLst>
            <a:rect l="l" t="t" r="r" b="b"/>
            <a:pathLst>
              <a:path w="4964919" h="7644595">
                <a:moveTo>
                  <a:pt x="0" y="675938"/>
                </a:moveTo>
                <a:lnTo>
                  <a:pt x="3747621" y="0"/>
                </a:lnTo>
                <a:lnTo>
                  <a:pt x="4964919" y="6749100"/>
                </a:lnTo>
                <a:lnTo>
                  <a:pt x="0" y="7644595"/>
                </a:lnTo>
                <a:close/>
              </a:path>
            </a:pathLst>
          </a:custGeom>
          <a:ln>
            <a:noFill/>
          </a:ln>
          <a:effectLst>
            <a:outerShdw blurRad="508000" dist="50800" dir="5400000" algn="ctr" rotWithShape="0">
              <a:schemeClr val="tx1">
                <a:lumMod val="95000"/>
                <a:lumOff val="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Freeform: Shape 17">
            <a:extLst>
              <a:ext uri="{FF2B5EF4-FFF2-40B4-BE49-F238E27FC236}">
                <a16:creationId xmlns:a16="http://schemas.microsoft.com/office/drawing/2014/main" id="{77933B31-AC2B-4272-83E6-F665421D827D}"/>
              </a:ext>
            </a:extLst>
          </p:cNvPr>
          <p:cNvSpPr/>
          <p:nvPr/>
        </p:nvSpPr>
        <p:spPr>
          <a:xfrm rot="691748">
            <a:off x="-617990" y="-604787"/>
            <a:ext cx="5198310" cy="7779988"/>
          </a:xfrm>
          <a:custGeom>
            <a:avLst/>
            <a:gdLst>
              <a:gd name="connsiteX0" fmla="*/ 0 w 5198310"/>
              <a:gd name="connsiteY0" fmla="*/ 1060361 h 7779988"/>
              <a:gd name="connsiteX1" fmla="*/ 5198310 w 5198310"/>
              <a:gd name="connsiteY1" fmla="*/ 0 h 7779988"/>
              <a:gd name="connsiteX2" fmla="*/ 5198310 w 5198310"/>
              <a:gd name="connsiteY2" fmla="*/ 6999221 h 7779988"/>
              <a:gd name="connsiteX3" fmla="*/ 1370683 w 5198310"/>
              <a:gd name="connsiteY3" fmla="*/ 7779988 h 7779988"/>
            </a:gdLst>
            <a:ahLst/>
            <a:cxnLst>
              <a:cxn ang="0">
                <a:pos x="connsiteX0" y="connsiteY0"/>
              </a:cxn>
              <a:cxn ang="0">
                <a:pos x="connsiteX1" y="connsiteY1"/>
              </a:cxn>
              <a:cxn ang="0">
                <a:pos x="connsiteX2" y="connsiteY2"/>
              </a:cxn>
              <a:cxn ang="0">
                <a:pos x="connsiteX3" y="connsiteY3"/>
              </a:cxn>
            </a:cxnLst>
            <a:rect l="l" t="t" r="r" b="b"/>
            <a:pathLst>
              <a:path w="5198310" h="7779988">
                <a:moveTo>
                  <a:pt x="0" y="1060361"/>
                </a:moveTo>
                <a:lnTo>
                  <a:pt x="5198310" y="0"/>
                </a:lnTo>
                <a:lnTo>
                  <a:pt x="5198310" y="6999221"/>
                </a:lnTo>
                <a:lnTo>
                  <a:pt x="1370683" y="7779988"/>
                </a:lnTo>
                <a:close/>
              </a:path>
            </a:pathLst>
          </a:custGeom>
          <a:ln>
            <a:noFill/>
          </a:ln>
          <a:effectLst>
            <a:outerShdw blurRad="508000" dist="50800" dir="5400000" algn="ctr" rotWithShape="0">
              <a:schemeClr val="tx1">
                <a:lumMod val="95000"/>
                <a:lumOff val="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898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5000" decel="25000" autoRev="1" fill="hold" grpId="0" nodeType="withEffect">
                                  <p:stCondLst>
                                    <p:cond delay="0"/>
                                  </p:stCondLst>
                                  <p:childTnLst>
                                    <p:animMotion origin="layout" path="M 2.77556E-17 4.81481E-6 L -0.22292 0.00231 " pathEditMode="relative" rAng="0" ptsTypes="AA">
                                      <p:cBhvr>
                                        <p:cTn id="6" dur="4000" fill="hold"/>
                                        <p:tgtEl>
                                          <p:spTgt spid="18"/>
                                        </p:tgtEl>
                                        <p:attrNameLst>
                                          <p:attrName>ppt_x</p:attrName>
                                          <p:attrName>ppt_y</p:attrName>
                                        </p:attrNameLst>
                                      </p:cBhvr>
                                      <p:rCtr x="-11146" y="116"/>
                                    </p:animMotion>
                                  </p:childTnLst>
                                </p:cTn>
                              </p:par>
                              <p:par>
                                <p:cTn id="7" presetID="6" presetClass="emph" presetSubtype="0" repeatCount="indefinite" accel="25000" decel="25000" autoRev="1" fill="hold" grpId="1" nodeType="withEffect">
                                  <p:stCondLst>
                                    <p:cond delay="0"/>
                                  </p:stCondLst>
                                  <p:childTnLst>
                                    <p:animScale>
                                      <p:cBhvr>
                                        <p:cTn id="8" dur="4000" fill="hold"/>
                                        <p:tgtEl>
                                          <p:spTgt spid="18"/>
                                        </p:tgtEl>
                                      </p:cBhvr>
                                      <p:by x="150000" y="100000"/>
                                    </p:animScale>
                                  </p:childTnLst>
                                </p:cTn>
                              </p:par>
                              <p:par>
                                <p:cTn id="9" presetID="35" presetClass="path" presetSubtype="0" repeatCount="indefinite" accel="25000" decel="25000" autoRev="1" fill="hold" grpId="0" nodeType="withEffect">
                                  <p:stCondLst>
                                    <p:cond delay="0"/>
                                  </p:stCondLst>
                                  <p:childTnLst>
                                    <p:animMotion origin="layout" path="M 2.77556E-17 -1.11111E-6 L -0.1625 0.00162 " pathEditMode="relative" rAng="0" ptsTypes="AA">
                                      <p:cBhvr>
                                        <p:cTn id="10" dur="4000" fill="hold"/>
                                        <p:tgtEl>
                                          <p:spTgt spid="16"/>
                                        </p:tgtEl>
                                        <p:attrNameLst>
                                          <p:attrName>ppt_x</p:attrName>
                                          <p:attrName>ppt_y</p:attrName>
                                        </p:attrNameLst>
                                      </p:cBhvr>
                                      <p:rCtr x="-8125" y="69"/>
                                    </p:animMotion>
                                  </p:childTnLst>
                                </p:cTn>
                              </p:par>
                              <p:par>
                                <p:cTn id="11" presetID="6" presetClass="emph" presetSubtype="0" repeatCount="indefinite" accel="25000" decel="25000" autoRev="1" fill="hold" grpId="1" nodeType="withEffect">
                                  <p:stCondLst>
                                    <p:cond delay="0"/>
                                  </p:stCondLst>
                                  <p:childTnLst>
                                    <p:animScale>
                                      <p:cBhvr>
                                        <p:cTn id="12" dur="4000" fill="hold"/>
                                        <p:tgtEl>
                                          <p:spTgt spid="16"/>
                                        </p:tgtEl>
                                      </p:cBhvr>
                                      <p:by x="100000" y="150000"/>
                                    </p:animScale>
                                  </p:childTnLst>
                                </p:cTn>
                              </p:par>
                              <p:par>
                                <p:cTn id="13" presetID="63" presetClass="path" presetSubtype="0" repeatCount="indefinite" accel="50000" decel="50000" autoRev="1" fill="hold" grpId="0" nodeType="withEffect">
                                  <p:stCondLst>
                                    <p:cond delay="0"/>
                                  </p:stCondLst>
                                  <p:childTnLst>
                                    <p:animMotion origin="layout" path="M 2.5E-6 -7.40741E-7 L 0.25 -7.40741E-7 " pathEditMode="relative" rAng="0" ptsTypes="AA">
                                      <p:cBhvr>
                                        <p:cTn id="14" dur="4000" fill="hold"/>
                                        <p:tgtEl>
                                          <p:spTgt spid="22"/>
                                        </p:tgtEl>
                                        <p:attrNameLst>
                                          <p:attrName>ppt_x</p:attrName>
                                          <p:attrName>ppt_y</p:attrName>
                                        </p:attrNameLst>
                                      </p:cBhvr>
                                      <p:rCtr x="12500" y="0"/>
                                    </p:animMotion>
                                  </p:childTnLst>
                                </p:cTn>
                              </p:par>
                              <p:par>
                                <p:cTn id="15" presetID="6" presetClass="emph" presetSubtype="0" repeatCount="indefinite" accel="25000" decel="25000" autoRev="1" fill="hold" grpId="1" nodeType="withEffect">
                                  <p:stCondLst>
                                    <p:cond delay="0"/>
                                  </p:stCondLst>
                                  <p:childTnLst>
                                    <p:animScale>
                                      <p:cBhvr>
                                        <p:cTn id="16" dur="4000" fill="hold"/>
                                        <p:tgtEl>
                                          <p:spTgt spid="22"/>
                                        </p:tgtEl>
                                      </p:cBhvr>
                                      <p:by x="150000" y="100000"/>
                                    </p:animScale>
                                  </p:childTnLst>
                                </p:cTn>
                              </p:par>
                              <p:par>
                                <p:cTn id="17" presetID="63" presetClass="path" presetSubtype="0" repeatCount="indefinite" accel="50000" decel="50000" autoRev="1" fill="hold" grpId="0" nodeType="withEffect">
                                  <p:stCondLst>
                                    <p:cond delay="0"/>
                                  </p:stCondLst>
                                  <p:childTnLst>
                                    <p:animMotion origin="layout" path="M -2.70833E-6 -4.44444E-6 L 0.1569 -4.44444E-6 " pathEditMode="relative" rAng="0" ptsTypes="AA">
                                      <p:cBhvr>
                                        <p:cTn id="18" dur="4000" fill="hold"/>
                                        <p:tgtEl>
                                          <p:spTgt spid="20"/>
                                        </p:tgtEl>
                                        <p:attrNameLst>
                                          <p:attrName>ppt_x</p:attrName>
                                          <p:attrName>ppt_y</p:attrName>
                                        </p:attrNameLst>
                                      </p:cBhvr>
                                      <p:rCtr x="7839" y="0"/>
                                    </p:animMotion>
                                  </p:childTnLst>
                                </p:cTn>
                              </p:par>
                              <p:par>
                                <p:cTn id="19" presetID="6" presetClass="emph" presetSubtype="0" repeatCount="indefinite" accel="25000" decel="25000" autoRev="1" fill="hold" grpId="1" nodeType="withEffect">
                                  <p:stCondLst>
                                    <p:cond delay="0"/>
                                  </p:stCondLst>
                                  <p:childTnLst>
                                    <p:animScale>
                                      <p:cBhvr>
                                        <p:cTn id="20" dur="4000" fill="hold"/>
                                        <p:tgtEl>
                                          <p:spTgt spid="20"/>
                                        </p:tgtEl>
                                      </p:cBhvr>
                                      <p:by x="100000" y="150000"/>
                                    </p:animScale>
                                  </p:childTnLst>
                                </p:cTn>
                              </p:par>
                              <p:par>
                                <p:cTn id="21" presetID="63" presetClass="path" presetSubtype="0" repeatCount="indefinite" accel="50000" decel="50000" autoRev="1" fill="hold" grpId="0" nodeType="withEffect">
                                  <p:stCondLst>
                                    <p:cond delay="0"/>
                                  </p:stCondLst>
                                  <p:childTnLst>
                                    <p:animMotion origin="layout" path="M 0 -7.40741E-7 L 0.05391 -7.40741E-7 " pathEditMode="relative" rAng="0" ptsTypes="AA">
                                      <p:cBhvr>
                                        <p:cTn id="22" dur="4000" fill="hold"/>
                                        <p:tgtEl>
                                          <p:spTgt spid="23"/>
                                        </p:tgtEl>
                                        <p:attrNameLst>
                                          <p:attrName>ppt_x</p:attrName>
                                          <p:attrName>ppt_y</p:attrName>
                                        </p:attrNameLst>
                                      </p:cBhvr>
                                      <p:rCtr x="2695" y="0"/>
                                    </p:animMotion>
                                  </p:childTnLst>
                                </p:cTn>
                              </p:par>
                              <p:par>
                                <p:cTn id="23" presetID="6" presetClass="emph" presetSubtype="0" repeatCount="indefinite" accel="25000" decel="25000" autoRev="1" fill="hold" grpId="1" nodeType="withEffect">
                                  <p:stCondLst>
                                    <p:cond delay="0"/>
                                  </p:stCondLst>
                                  <p:childTnLst>
                                    <p:animScale>
                                      <p:cBhvr>
                                        <p:cTn id="24" dur="4000" fill="hold"/>
                                        <p:tgtEl>
                                          <p:spTgt spid="2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6" grpId="0" animBg="1"/>
      <p:bldP spid="16" grpId="1" animBg="1"/>
      <p:bldP spid="20" grpId="0" animBg="1"/>
      <p:bldP spid="20" grpId="1" animBg="1"/>
      <p:bldP spid="22" grpId="0" animBg="1"/>
      <p:bldP spid="22" grpId="1" animBg="1"/>
      <p:bldP spid="18" grpId="0" animBg="1"/>
      <p:bldP spid="18"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57FA6287-31AF-4ADF-957C-54ED5EAC0E88}"/>
              </a:ext>
            </a:extLst>
          </p:cNvPr>
          <p:cNvSpPr/>
          <p:nvPr/>
        </p:nvSpPr>
        <p:spPr>
          <a:xfrm>
            <a:off x="-1261450" y="-3928450"/>
            <a:ext cx="14714900" cy="1471490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Picture 5" descr="A castle on a hill with trees around it&#10;&#10;Description automatically generated with low confidence">
            <a:extLst>
              <a:ext uri="{FF2B5EF4-FFF2-40B4-BE49-F238E27FC236}">
                <a16:creationId xmlns:a16="http://schemas.microsoft.com/office/drawing/2014/main" id="{708244B1-9A66-4709-A77C-74E7B9C642BB}"/>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p:blipFill>
        <p:spPr>
          <a:xfrm>
            <a:off x="0" y="-19990"/>
            <a:ext cx="12192000" cy="6877990"/>
          </a:xfrm>
          <a:prstGeom prst="rect">
            <a:avLst/>
          </a:prstGeom>
        </p:spPr>
      </p:pic>
      <p:sp useBgFill="1">
        <p:nvSpPr>
          <p:cNvPr id="11" name="Rectangle: Rounded Corners 10">
            <a:extLst>
              <a:ext uri="{FF2B5EF4-FFF2-40B4-BE49-F238E27FC236}">
                <a16:creationId xmlns:a16="http://schemas.microsoft.com/office/drawing/2014/main" id="{A5FF994D-6F8B-4118-96A6-8ADB8C0DB080}"/>
              </a:ext>
            </a:extLst>
          </p:cNvPr>
          <p:cNvSpPr/>
          <p:nvPr/>
        </p:nvSpPr>
        <p:spPr>
          <a:xfrm rot="1756740">
            <a:off x="8610428" y="282800"/>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useBgFill="1">
        <p:nvSpPr>
          <p:cNvPr id="12" name="Rectangle: Rounded Corners 11">
            <a:extLst>
              <a:ext uri="{FF2B5EF4-FFF2-40B4-BE49-F238E27FC236}">
                <a16:creationId xmlns:a16="http://schemas.microsoft.com/office/drawing/2014/main" id="{C3763BD1-0CD8-429E-81D4-3C1E1CD29178}"/>
              </a:ext>
            </a:extLst>
          </p:cNvPr>
          <p:cNvSpPr/>
          <p:nvPr/>
        </p:nvSpPr>
        <p:spPr>
          <a:xfrm rot="1756740">
            <a:off x="9152486" y="1035572"/>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Rounded Corners 12">
            <a:extLst>
              <a:ext uri="{FF2B5EF4-FFF2-40B4-BE49-F238E27FC236}">
                <a16:creationId xmlns:a16="http://schemas.microsoft.com/office/drawing/2014/main" id="{A7FD7B58-5790-44F9-A6C3-D018D9DF3AF1}"/>
              </a:ext>
            </a:extLst>
          </p:cNvPr>
          <p:cNvSpPr/>
          <p:nvPr/>
        </p:nvSpPr>
        <p:spPr>
          <a:xfrm rot="1756740">
            <a:off x="9694544" y="1866257"/>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Rounded Corners 13">
            <a:extLst>
              <a:ext uri="{FF2B5EF4-FFF2-40B4-BE49-F238E27FC236}">
                <a16:creationId xmlns:a16="http://schemas.microsoft.com/office/drawing/2014/main" id="{CC536A69-F2CB-436C-A970-AB4C0FF08A83}"/>
              </a:ext>
            </a:extLst>
          </p:cNvPr>
          <p:cNvSpPr/>
          <p:nvPr/>
        </p:nvSpPr>
        <p:spPr>
          <a:xfrm rot="1756740">
            <a:off x="10236601" y="2676955"/>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9AD6CAE-96C4-4737-9620-1D8A16F6D63F}"/>
              </a:ext>
            </a:extLst>
          </p:cNvPr>
          <p:cNvSpPr txBox="1"/>
          <p:nvPr/>
        </p:nvSpPr>
        <p:spPr>
          <a:xfrm>
            <a:off x="2665413" y="1310987"/>
            <a:ext cx="6861174" cy="830997"/>
          </a:xfrm>
          <a:prstGeom prst="rect">
            <a:avLst/>
          </a:prstGeom>
          <a:noFill/>
        </p:spPr>
        <p:txBody>
          <a:bodyPr wrap="none" rtlCol="0">
            <a:spAutoFit/>
          </a:bodyPr>
          <a:lstStyle/>
          <a:p>
            <a:r>
              <a:rPr lang="en" sz="4800" dirty="0">
                <a:solidFill>
                  <a:schemeClr val="bg1"/>
                </a:solidFill>
                <a:latin typeface="Raleway black" panose="020B0A03030101060003" pitchFamily="34" charset="0"/>
              </a:rPr>
              <a:t>STRUCTURE DIAGRAM</a:t>
            </a:r>
            <a:endParaRPr lang="en-US" sz="4400" dirty="0">
              <a:solidFill>
                <a:schemeClr val="bg1"/>
              </a:solidFill>
              <a:latin typeface="Raleway black" panose="020B0A03030101060003" pitchFamily="34" charset="0"/>
            </a:endParaRPr>
          </a:p>
        </p:txBody>
      </p:sp>
      <p:pic>
        <p:nvPicPr>
          <p:cNvPr id="4" name="Graphic 3" descr="Castle scene with solid fill">
            <a:extLst>
              <a:ext uri="{FF2B5EF4-FFF2-40B4-BE49-F238E27FC236}">
                <a16:creationId xmlns:a16="http://schemas.microsoft.com/office/drawing/2014/main" id="{27A6E457-677D-4CF5-BCF6-59BBD35303F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683358" y="396934"/>
            <a:ext cx="825284" cy="825284"/>
          </a:xfrm>
          <a:prstGeom prst="rect">
            <a:avLst/>
          </a:prstGeom>
        </p:spPr>
      </p:pic>
      <p:pic>
        <p:nvPicPr>
          <p:cNvPr id="16" name="Picture 15" descr="Diagram&#10;&#10;Description automatically generated">
            <a:extLst>
              <a:ext uri="{FF2B5EF4-FFF2-40B4-BE49-F238E27FC236}">
                <a16:creationId xmlns:a16="http://schemas.microsoft.com/office/drawing/2014/main" id="{55CFED8B-68E2-4254-84D6-86C5BCDE38F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9816" y="2431293"/>
            <a:ext cx="7022984" cy="4406718"/>
          </a:xfrm>
          <a:prstGeom prst="rect">
            <a:avLst/>
          </a:prstGeom>
        </p:spPr>
      </p:pic>
      <p:sp>
        <p:nvSpPr>
          <p:cNvPr id="18" name="TextBox 17">
            <a:extLst>
              <a:ext uri="{FF2B5EF4-FFF2-40B4-BE49-F238E27FC236}">
                <a16:creationId xmlns:a16="http://schemas.microsoft.com/office/drawing/2014/main" id="{F1F708FE-A53E-424B-AE12-2761D9302012}"/>
              </a:ext>
            </a:extLst>
          </p:cNvPr>
          <p:cNvSpPr txBox="1"/>
          <p:nvPr/>
        </p:nvSpPr>
        <p:spPr>
          <a:xfrm>
            <a:off x="7482578" y="5324535"/>
            <a:ext cx="2511531" cy="1477328"/>
          </a:xfrm>
          <a:prstGeom prst="rect">
            <a:avLst/>
          </a:prstGeom>
          <a:noFill/>
        </p:spPr>
        <p:txBody>
          <a:bodyPr wrap="square">
            <a:spAutoFit/>
          </a:bodyPr>
          <a:lstStyle/>
          <a:p>
            <a:pPr marL="0" lvl="0" indent="0" algn="l" rtl="0">
              <a:spcBef>
                <a:spcPts val="0"/>
              </a:spcBef>
              <a:spcAft>
                <a:spcPts val="0"/>
              </a:spcAft>
              <a:buNone/>
            </a:pPr>
            <a:r>
              <a:rPr lang="en-US" dirty="0">
                <a:solidFill>
                  <a:schemeClr val="bg1"/>
                </a:solidFill>
                <a:latin typeface="Raleway" panose="020B0A03030101060003" pitchFamily="34" charset="0"/>
              </a:rPr>
              <a:t>This explains the various components of a system and how they communicate together. </a:t>
            </a:r>
          </a:p>
        </p:txBody>
      </p:sp>
      <p:sp>
        <p:nvSpPr>
          <p:cNvPr id="19" name="Rectangle: Rounded Corners 18">
            <a:extLst>
              <a:ext uri="{FF2B5EF4-FFF2-40B4-BE49-F238E27FC236}">
                <a16:creationId xmlns:a16="http://schemas.microsoft.com/office/drawing/2014/main" id="{95D4DAEC-888E-442F-AA3F-D9DB4A007C21}"/>
              </a:ext>
            </a:extLst>
          </p:cNvPr>
          <p:cNvSpPr/>
          <p:nvPr/>
        </p:nvSpPr>
        <p:spPr>
          <a:xfrm>
            <a:off x="7512334" y="5039536"/>
            <a:ext cx="1442010" cy="12768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07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5E-6 -3.33333E-6 L 0.02461 -0.07847 " pathEditMode="relative" rAng="0" ptsTypes="AA">
                                      <p:cBhvr>
                                        <p:cTn id="6" dur="2000" fill="hold"/>
                                        <p:tgtEl>
                                          <p:spTgt spid="11"/>
                                        </p:tgtEl>
                                        <p:attrNameLst>
                                          <p:attrName>ppt_x</p:attrName>
                                          <p:attrName>ppt_y</p:attrName>
                                        </p:attrNameLst>
                                      </p:cBhvr>
                                      <p:rCtr x="1224" y="-3935"/>
                                    </p:animMotion>
                                  </p:childTnLst>
                                </p:cTn>
                              </p:par>
                              <p:par>
                                <p:cTn id="7" presetID="64" presetClass="path" presetSubtype="0" repeatCount="indefinite" accel="50000" decel="50000" autoRev="1" fill="hold" grpId="0" nodeType="withEffect">
                                  <p:stCondLst>
                                    <p:cond delay="400"/>
                                  </p:stCondLst>
                                  <p:childTnLst>
                                    <p:animMotion origin="layout" path="M 3.75E-6 4.44444E-6 L 0.02955 -0.0926 " pathEditMode="relative" rAng="0" ptsTypes="AA">
                                      <p:cBhvr>
                                        <p:cTn id="8" dur="2000" fill="hold"/>
                                        <p:tgtEl>
                                          <p:spTgt spid="12"/>
                                        </p:tgtEl>
                                        <p:attrNameLst>
                                          <p:attrName>ppt_x</p:attrName>
                                          <p:attrName>ppt_y</p:attrName>
                                        </p:attrNameLst>
                                      </p:cBhvr>
                                      <p:rCtr x="1471" y="-4630"/>
                                    </p:animMotion>
                                  </p:childTnLst>
                                </p:cTn>
                              </p:par>
                              <p:par>
                                <p:cTn id="9" presetID="64" presetClass="path" presetSubtype="0" repeatCount="indefinite" accel="50000" decel="50000" autoRev="1" fill="hold" grpId="0" nodeType="withEffect">
                                  <p:stCondLst>
                                    <p:cond delay="800"/>
                                  </p:stCondLst>
                                  <p:childTnLst>
                                    <p:animMotion origin="layout" path="M 2.70833E-6 -1.85185E-6 L 0.02955 -0.09259 " pathEditMode="relative" rAng="0" ptsTypes="AA">
                                      <p:cBhvr>
                                        <p:cTn id="10" dur="2000" fill="hold"/>
                                        <p:tgtEl>
                                          <p:spTgt spid="13"/>
                                        </p:tgtEl>
                                        <p:attrNameLst>
                                          <p:attrName>ppt_x</p:attrName>
                                          <p:attrName>ppt_y</p:attrName>
                                        </p:attrNameLst>
                                      </p:cBhvr>
                                      <p:rCtr x="1471" y="-4630"/>
                                    </p:animMotion>
                                  </p:childTnLst>
                                </p:cTn>
                              </p:par>
                              <p:par>
                                <p:cTn id="11" presetID="64" presetClass="path" presetSubtype="0" repeatCount="indefinite" accel="50000" decel="50000" autoRev="1" fill="hold" grpId="0" nodeType="withEffect">
                                  <p:stCondLst>
                                    <p:cond delay="1200"/>
                                  </p:stCondLst>
                                  <p:childTnLst>
                                    <p:animMotion origin="layout" path="M 1.45833E-6 2.59259E-6 L 0.02956 -0.0926 " pathEditMode="relative" rAng="0" ptsTypes="AA">
                                      <p:cBhvr>
                                        <p:cTn id="12" dur="2000" fill="hold"/>
                                        <p:tgtEl>
                                          <p:spTgt spid="14"/>
                                        </p:tgtEl>
                                        <p:attrNameLst>
                                          <p:attrName>ppt_x</p:attrName>
                                          <p:attrName>ppt_y</p:attrName>
                                        </p:attrNameLst>
                                      </p:cBhvr>
                                      <p:rCtr x="1471"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9EECA842-27EE-4FE3-A667-05CD19E35EED}"/>
              </a:ext>
            </a:extLst>
          </p:cNvPr>
          <p:cNvSpPr/>
          <p:nvPr/>
        </p:nvSpPr>
        <p:spPr>
          <a:xfrm>
            <a:off x="2896053" y="229053"/>
            <a:ext cx="6399893" cy="6399893"/>
          </a:xfrm>
          <a:prstGeom prst="flowChartConnector">
            <a:avLst/>
          </a:prstGeom>
          <a:solidFill>
            <a:srgbClr val="20587B">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FA6B42C9-E5F2-4498-8166-5342603B1F04}"/>
              </a:ext>
            </a:extLst>
          </p:cNvPr>
          <p:cNvSpPr txBox="1"/>
          <p:nvPr/>
        </p:nvSpPr>
        <p:spPr>
          <a:xfrm>
            <a:off x="3367975" y="2812456"/>
            <a:ext cx="5754760" cy="1569660"/>
          </a:xfrm>
          <a:prstGeom prst="rect">
            <a:avLst/>
          </a:prstGeom>
          <a:noFill/>
        </p:spPr>
        <p:txBody>
          <a:bodyPr wrap="square" rtlCol="0">
            <a:spAutoFit/>
          </a:bodyPr>
          <a:lstStyle/>
          <a:p>
            <a:pPr algn="ctr"/>
            <a:r>
              <a:rPr lang="en-US" sz="4800" spc="300" dirty="0">
                <a:solidFill>
                  <a:schemeClr val="bg1"/>
                </a:solidFill>
                <a:latin typeface="Raleway black" panose="020B0A03030101060003" pitchFamily="34" charset="0"/>
              </a:rPr>
              <a:t>USECASE SPECIFICATIONS</a:t>
            </a:r>
          </a:p>
        </p:txBody>
      </p:sp>
      <p:pic>
        <p:nvPicPr>
          <p:cNvPr id="7" name="Graphic 6" descr="Circles with lines with solid fill">
            <a:extLst>
              <a:ext uri="{FF2B5EF4-FFF2-40B4-BE49-F238E27FC236}">
                <a16:creationId xmlns:a16="http://schemas.microsoft.com/office/drawing/2014/main" id="{AF1E8091-51CC-47D7-BCF2-6D13B3B832F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3637" y="495632"/>
            <a:ext cx="2324726" cy="2324726"/>
          </a:xfrm>
          <a:prstGeom prst="rect">
            <a:avLst/>
          </a:prstGeom>
        </p:spPr>
      </p:pic>
    </p:spTree>
    <p:extLst>
      <p:ext uri="{BB962C8B-B14F-4D97-AF65-F5344CB8AC3E}">
        <p14:creationId xmlns:p14="http://schemas.microsoft.com/office/powerpoint/2010/main" val="416853731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Picture 14" descr="A person and person standing on rocks&#10;&#10;Description automatically generated with low confidence">
            <a:extLst>
              <a:ext uri="{FF2B5EF4-FFF2-40B4-BE49-F238E27FC236}">
                <a16:creationId xmlns:a16="http://schemas.microsoft.com/office/drawing/2014/main" id="{71AA5F9A-9A12-4CFE-AFA4-A0E43A1C3B9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8388"/>
            <a:ext cx="12192000" cy="6858001"/>
          </a:xfrm>
          <a:prstGeom prst="rect">
            <a:avLst/>
          </a:prstGeom>
        </p:spPr>
      </p:pic>
      <p:sp>
        <p:nvSpPr>
          <p:cNvPr id="6" name="TextBox 5">
            <a:extLst>
              <a:ext uri="{FF2B5EF4-FFF2-40B4-BE49-F238E27FC236}">
                <a16:creationId xmlns:a16="http://schemas.microsoft.com/office/drawing/2014/main" id="{B6D74107-BB4C-4257-9C67-D1F8237D22EC}"/>
              </a:ext>
            </a:extLst>
          </p:cNvPr>
          <p:cNvSpPr txBox="1"/>
          <p:nvPr/>
        </p:nvSpPr>
        <p:spPr>
          <a:xfrm>
            <a:off x="3953446" y="1225002"/>
            <a:ext cx="4285108" cy="1569660"/>
          </a:xfrm>
          <a:prstGeom prst="rect">
            <a:avLst/>
          </a:prstGeom>
          <a:noFill/>
        </p:spPr>
        <p:txBody>
          <a:bodyPr wrap="square" rtlCol="0">
            <a:spAutoFit/>
          </a:bodyPr>
          <a:lstStyle/>
          <a:p>
            <a:pPr algn="ctr"/>
            <a:r>
              <a:rPr lang="en-US" sz="3200" spc="300" dirty="0">
                <a:solidFill>
                  <a:schemeClr val="bg1"/>
                </a:solidFill>
                <a:latin typeface="Raleway black" panose="020B0A03030101060003" pitchFamily="34" charset="0"/>
              </a:rPr>
              <a:t>USECASE SPECIFICATIONS</a:t>
            </a:r>
          </a:p>
          <a:p>
            <a:pPr algn="ctr"/>
            <a:endParaRPr lang="en-US" sz="3200" dirty="0">
              <a:solidFill>
                <a:schemeClr val="bg1"/>
              </a:solidFill>
              <a:latin typeface="Raleway black" panose="020B0A03030101060003" pitchFamily="34" charset="0"/>
            </a:endParaRPr>
          </a:p>
        </p:txBody>
      </p:sp>
      <p:pic>
        <p:nvPicPr>
          <p:cNvPr id="7" name="Graphic 6" descr="Circles with lines with solid fill">
            <a:extLst>
              <a:ext uri="{FF2B5EF4-FFF2-40B4-BE49-F238E27FC236}">
                <a16:creationId xmlns:a16="http://schemas.microsoft.com/office/drawing/2014/main" id="{6323748F-6C3F-4F4A-A9B4-2A0B96DD34E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685189" y="242354"/>
            <a:ext cx="982648" cy="982648"/>
          </a:xfrm>
          <a:prstGeom prst="rect">
            <a:avLst/>
          </a:prstGeom>
        </p:spPr>
      </p:pic>
      <p:sp>
        <p:nvSpPr>
          <p:cNvPr id="8" name="Flowchart: Connector 7">
            <a:extLst>
              <a:ext uri="{FF2B5EF4-FFF2-40B4-BE49-F238E27FC236}">
                <a16:creationId xmlns:a16="http://schemas.microsoft.com/office/drawing/2014/main" id="{743F5D00-B5B4-456D-AE2E-7676295F5EC1}"/>
              </a:ext>
            </a:extLst>
          </p:cNvPr>
          <p:cNvSpPr/>
          <p:nvPr/>
        </p:nvSpPr>
        <p:spPr>
          <a:xfrm>
            <a:off x="-1224793" y="-3891793"/>
            <a:ext cx="14641586" cy="14641586"/>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13" name="Rectangle 12">
            <a:extLst>
              <a:ext uri="{FF2B5EF4-FFF2-40B4-BE49-F238E27FC236}">
                <a16:creationId xmlns:a16="http://schemas.microsoft.com/office/drawing/2014/main" id="{023F1D96-431D-48EF-81CF-26E14F13516E}"/>
              </a:ext>
            </a:extLst>
          </p:cNvPr>
          <p:cNvSpPr/>
          <p:nvPr/>
        </p:nvSpPr>
        <p:spPr>
          <a:xfrm>
            <a:off x="257081" y="3942057"/>
            <a:ext cx="760652"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F7E1E66-E7DE-4845-98C7-3D173747FCA2}"/>
              </a:ext>
            </a:extLst>
          </p:cNvPr>
          <p:cNvSpPr/>
          <p:nvPr/>
        </p:nvSpPr>
        <p:spPr>
          <a:xfrm>
            <a:off x="1249803" y="3942057"/>
            <a:ext cx="760652"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3D409AAF-F810-4A52-BC33-71A0FB6B94FA}"/>
              </a:ext>
            </a:extLst>
          </p:cNvPr>
          <p:cNvSpPr/>
          <p:nvPr/>
        </p:nvSpPr>
        <p:spPr>
          <a:xfrm>
            <a:off x="2242525" y="3942057"/>
            <a:ext cx="760652"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DEE5DA97-CE02-4070-A3FA-C9A3EC3A452D}"/>
              </a:ext>
            </a:extLst>
          </p:cNvPr>
          <p:cNvSpPr/>
          <p:nvPr/>
        </p:nvSpPr>
        <p:spPr>
          <a:xfrm>
            <a:off x="9188823" y="3942057"/>
            <a:ext cx="760652"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71A960C9-4911-4A2B-91EC-82187589E16E}"/>
              </a:ext>
            </a:extLst>
          </p:cNvPr>
          <p:cNvSpPr/>
          <p:nvPr/>
        </p:nvSpPr>
        <p:spPr>
          <a:xfrm>
            <a:off x="10181545" y="3942057"/>
            <a:ext cx="760652"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E890DC4-BF8D-4FC6-8A5F-DF8B857C123F}"/>
              </a:ext>
            </a:extLst>
          </p:cNvPr>
          <p:cNvSpPr/>
          <p:nvPr/>
        </p:nvSpPr>
        <p:spPr>
          <a:xfrm>
            <a:off x="11174267" y="3942057"/>
            <a:ext cx="760652"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E7DB9627-CF91-460B-8DDF-27C11EBCD0B9}"/>
                  </a:ext>
                </a:extLst>
              </p:cNvPr>
              <p:cNvGraphicFramePr>
                <a:graphicFrameLocks noChangeAspect="1"/>
              </p:cNvGraphicFramePr>
              <p:nvPr>
                <p:extLst>
                  <p:ext uri="{D42A27DB-BD31-4B8C-83A1-F6EECF244321}">
                    <p14:modId xmlns:p14="http://schemas.microsoft.com/office/powerpoint/2010/main" val="4015744371"/>
                  </p:ext>
                </p:extLst>
              </p:nvPr>
            </p:nvGraphicFramePr>
            <p:xfrm>
              <a:off x="-510728" y="361957"/>
              <a:ext cx="4285108" cy="2410373"/>
            </p:xfrm>
            <a:graphic>
              <a:graphicData uri="http://schemas.microsoft.com/office/powerpoint/2016/sectionzoom">
                <psez:sectionZm>
                  <psez:sectionZmObj sectionId="{5C43EE32-9CCE-4536-9F34-9315D221B278}">
                    <psez:zmPr id="{0B114BF4-8C77-4541-88C4-20A13E799304}" transitionDur="1000" showBg="0">
                      <p166:blipFill xmlns:p166="http://schemas.microsoft.com/office/powerpoint/2016/6/main">
                        <a:blip r:embed="rId7"/>
                        <a:stretch>
                          <a:fillRect/>
                        </a:stretch>
                      </p166:blipFill>
                      <p166:spPr xmlns:p166="http://schemas.microsoft.com/office/powerpoint/2016/6/main">
                        <a:xfrm>
                          <a:off x="0" y="0"/>
                          <a:ext cx="4285108" cy="2410373"/>
                        </a:xfrm>
                        <a:prstGeom prst="rect">
                          <a:avLst/>
                        </a:prstGeom>
                      </p166:spPr>
                    </psez:zmPr>
                  </psez:sectionZmObj>
                </psez:sectionZm>
              </a:graphicData>
            </a:graphic>
          </p:graphicFrame>
        </mc:Choice>
        <mc:Fallback xmlns="">
          <p:pic>
            <p:nvPicPr>
              <p:cNvPr id="22" name="Section Zoom 21">
                <a:hlinkClick r:id="rId8" action="ppaction://hlinksldjump"/>
                <a:extLst>
                  <a:ext uri="{FF2B5EF4-FFF2-40B4-BE49-F238E27FC236}">
                    <a16:creationId xmlns:a16="http://schemas.microsoft.com/office/drawing/2014/main" id="{E7DB9627-CF91-460B-8DDF-27C11EBCD0B9}"/>
                  </a:ext>
                </a:extLst>
              </p:cNvPr>
              <p:cNvPicPr>
                <a:picLocks noGrp="1" noRot="1" noChangeAspect="1" noMove="1" noResize="1" noEditPoints="1" noAdjustHandles="1" noChangeArrowheads="1" noChangeShapeType="1"/>
              </p:cNvPicPr>
              <p:nvPr/>
            </p:nvPicPr>
            <p:blipFill>
              <a:blip r:embed="rId9"/>
              <a:stretch>
                <a:fillRect/>
              </a:stretch>
            </p:blipFill>
            <p:spPr>
              <a:xfrm>
                <a:off x="-510728" y="361957"/>
                <a:ext cx="4285108" cy="2410373"/>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B73DFCC1-F103-4A32-89DE-D057E2F0A375}"/>
                  </a:ext>
                </a:extLst>
              </p:cNvPr>
              <p:cNvGraphicFramePr>
                <a:graphicFrameLocks noChangeAspect="1"/>
              </p:cNvGraphicFramePr>
              <p:nvPr>
                <p:extLst>
                  <p:ext uri="{D42A27DB-BD31-4B8C-83A1-F6EECF244321}">
                    <p14:modId xmlns:p14="http://schemas.microsoft.com/office/powerpoint/2010/main" val="3473627706"/>
                  </p:ext>
                </p:extLst>
              </p:nvPr>
            </p:nvGraphicFramePr>
            <p:xfrm>
              <a:off x="4500787" y="2717307"/>
              <a:ext cx="3348837" cy="1883721"/>
            </p:xfrm>
            <a:graphic>
              <a:graphicData uri="http://schemas.microsoft.com/office/powerpoint/2016/sectionzoom">
                <psez:sectionZm>
                  <psez:sectionZmObj sectionId="{31B887FC-9DA1-4A9A-863C-145CEFBE6E1B}">
                    <psez:zmPr id="{85DA7E22-30C1-45E6-8BA6-0C4CF510AB4D}" transitionDur="1000" showBg="0">
                      <p166:blipFill xmlns:p166="http://schemas.microsoft.com/office/powerpoint/2016/6/main">
                        <a:blip r:embed="rId10"/>
                        <a:stretch>
                          <a:fillRect/>
                        </a:stretch>
                      </p166:blipFill>
                      <p166:spPr xmlns:p166="http://schemas.microsoft.com/office/powerpoint/2016/6/main">
                        <a:xfrm>
                          <a:off x="0" y="0"/>
                          <a:ext cx="3348837" cy="1883721"/>
                        </a:xfrm>
                        <a:prstGeom prst="rect">
                          <a:avLst/>
                        </a:prstGeom>
                      </p166:spPr>
                    </psez:zmPr>
                  </psez:sectionZmObj>
                </psez:sectionZm>
              </a:graphicData>
            </a:graphic>
          </p:graphicFrame>
        </mc:Choice>
        <mc:Fallback xmlns="">
          <p:pic>
            <p:nvPicPr>
              <p:cNvPr id="24" name="Section Zoom 23">
                <a:hlinkClick r:id="rId11" action="ppaction://hlinksldjump"/>
                <a:extLst>
                  <a:ext uri="{FF2B5EF4-FFF2-40B4-BE49-F238E27FC236}">
                    <a16:creationId xmlns:a16="http://schemas.microsoft.com/office/drawing/2014/main" id="{B73DFCC1-F103-4A32-89DE-D057E2F0A375}"/>
                  </a:ext>
                </a:extLst>
              </p:cNvPr>
              <p:cNvPicPr>
                <a:picLocks noGrp="1" noRot="1" noChangeAspect="1" noMove="1" noResize="1" noEditPoints="1" noAdjustHandles="1" noChangeArrowheads="1" noChangeShapeType="1"/>
              </p:cNvPicPr>
              <p:nvPr/>
            </p:nvPicPr>
            <p:blipFill>
              <a:blip r:embed="rId12"/>
              <a:stretch>
                <a:fillRect/>
              </a:stretch>
            </p:blipFill>
            <p:spPr>
              <a:xfrm>
                <a:off x="4500787" y="2717307"/>
                <a:ext cx="3348837" cy="188372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97F8B9E-D945-4BED-92C4-B9E92419D669}"/>
                  </a:ext>
                </a:extLst>
              </p:cNvPr>
              <p:cNvGraphicFramePr>
                <a:graphicFrameLocks noChangeAspect="1"/>
              </p:cNvGraphicFramePr>
              <p:nvPr>
                <p:extLst>
                  <p:ext uri="{D42A27DB-BD31-4B8C-83A1-F6EECF244321}">
                    <p14:modId xmlns:p14="http://schemas.microsoft.com/office/powerpoint/2010/main" val="3271349992"/>
                  </p:ext>
                </p:extLst>
              </p:nvPr>
            </p:nvGraphicFramePr>
            <p:xfrm>
              <a:off x="8345715" y="361958"/>
              <a:ext cx="4285108" cy="2410373"/>
            </p:xfrm>
            <a:graphic>
              <a:graphicData uri="http://schemas.microsoft.com/office/powerpoint/2016/sectionzoom">
                <psez:sectionZm>
                  <psez:sectionZmObj sectionId="{B3E43778-4C76-46B2-A827-1251857C7A50}">
                    <psez:zmPr id="{524F54D2-C235-4BB7-B3B2-5BF3C579F4A0}" transitionDur="1000" showBg="0">
                      <p166:blipFill xmlns:p166="http://schemas.microsoft.com/office/powerpoint/2016/6/main">
                        <a:blip r:embed="rId13"/>
                        <a:stretch>
                          <a:fillRect/>
                        </a:stretch>
                      </p166:blipFill>
                      <p166:spPr xmlns:p166="http://schemas.microsoft.com/office/powerpoint/2016/6/main">
                        <a:xfrm>
                          <a:off x="0" y="0"/>
                          <a:ext cx="4285108" cy="2410373"/>
                        </a:xfrm>
                        <a:prstGeom prst="rect">
                          <a:avLst/>
                        </a:prstGeom>
                      </p166:spPr>
                    </psez:zmPr>
                  </psez:sectionZmObj>
                </psez:sectionZm>
              </a:graphicData>
            </a:graphic>
          </p:graphicFrame>
        </mc:Choice>
        <mc:Fallback xmlns="">
          <p:pic>
            <p:nvPicPr>
              <p:cNvPr id="3" name="Section Zoom 2">
                <a:hlinkClick r:id="rId14" action="ppaction://hlinksldjump"/>
                <a:extLst>
                  <a:ext uri="{FF2B5EF4-FFF2-40B4-BE49-F238E27FC236}">
                    <a16:creationId xmlns:a16="http://schemas.microsoft.com/office/drawing/2014/main" id="{997F8B9E-D945-4BED-92C4-B9E92419D669}"/>
                  </a:ext>
                </a:extLst>
              </p:cNvPr>
              <p:cNvPicPr>
                <a:picLocks noGrp="1" noRot="1" noChangeAspect="1" noMove="1" noResize="1" noEditPoints="1" noAdjustHandles="1" noChangeArrowheads="1" noChangeShapeType="1"/>
              </p:cNvPicPr>
              <p:nvPr/>
            </p:nvPicPr>
            <p:blipFill>
              <a:blip r:embed="rId15"/>
              <a:stretch>
                <a:fillRect/>
              </a:stretch>
            </p:blipFill>
            <p:spPr>
              <a:xfrm>
                <a:off x="8345715" y="361958"/>
                <a:ext cx="4285108" cy="2410373"/>
              </a:xfrm>
              <a:prstGeom prst="rect">
                <a:avLst/>
              </a:prstGeom>
            </p:spPr>
          </p:pic>
        </mc:Fallback>
      </mc:AlternateContent>
    </p:spTree>
    <p:extLst>
      <p:ext uri="{BB962C8B-B14F-4D97-AF65-F5344CB8AC3E}">
        <p14:creationId xmlns:p14="http://schemas.microsoft.com/office/powerpoint/2010/main" val="2575695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1800" fill="hold"/>
                                        <p:tgtEl>
                                          <p:spTgt spid="13"/>
                                        </p:tgtEl>
                                      </p:cBhvr>
                                      <p:by x="100000" y="120000"/>
                                    </p:animScale>
                                  </p:childTnLst>
                                </p:cTn>
                              </p:par>
                              <p:par>
                                <p:cTn id="7" presetID="64" presetClass="path" presetSubtype="0" repeatCount="indefinite" accel="50000" decel="50000" autoRev="1" fill="hold" grpId="1" nodeType="withEffect">
                                  <p:stCondLst>
                                    <p:cond delay="0"/>
                                  </p:stCondLst>
                                  <p:childTnLst>
                                    <p:animMotion origin="layout" path="M -3.54167E-6 1.48148E-6 L -3.54167E-6 -0.05903 " pathEditMode="relative" rAng="0" ptsTypes="AA">
                                      <p:cBhvr>
                                        <p:cTn id="8" dur="1800" fill="hold"/>
                                        <p:tgtEl>
                                          <p:spTgt spid="13"/>
                                        </p:tgtEl>
                                        <p:attrNameLst>
                                          <p:attrName>ppt_x</p:attrName>
                                          <p:attrName>ppt_y</p:attrName>
                                        </p:attrNameLst>
                                      </p:cBhvr>
                                      <p:rCtr x="0" y="-2963"/>
                                    </p:animMotion>
                                  </p:childTnLst>
                                </p:cTn>
                              </p:par>
                              <p:par>
                                <p:cTn id="9" presetID="6" presetClass="emph" presetSubtype="0" repeatCount="indefinite" accel="50000" decel="50000" autoRev="1" fill="hold" grpId="0" nodeType="withEffect">
                                  <p:stCondLst>
                                    <p:cond delay="400"/>
                                  </p:stCondLst>
                                  <p:childTnLst>
                                    <p:animScale>
                                      <p:cBhvr>
                                        <p:cTn id="10" dur="1800" fill="hold"/>
                                        <p:tgtEl>
                                          <p:spTgt spid="16"/>
                                        </p:tgtEl>
                                      </p:cBhvr>
                                      <p:by x="100000" y="120000"/>
                                    </p:animScale>
                                  </p:childTnLst>
                                </p:cTn>
                              </p:par>
                              <p:par>
                                <p:cTn id="11" presetID="64" presetClass="path" presetSubtype="0" repeatCount="indefinite" accel="50000" decel="50000" autoRev="1" fill="hold" grpId="1" nodeType="withEffect">
                                  <p:stCondLst>
                                    <p:cond delay="400"/>
                                  </p:stCondLst>
                                  <p:childTnLst>
                                    <p:animMotion origin="layout" path="M -3.75E-6 1.48148E-6 L -3.75E-6 -0.05903 " pathEditMode="relative" rAng="0" ptsTypes="AA">
                                      <p:cBhvr>
                                        <p:cTn id="12" dur="1800" fill="hold"/>
                                        <p:tgtEl>
                                          <p:spTgt spid="16"/>
                                        </p:tgtEl>
                                        <p:attrNameLst>
                                          <p:attrName>ppt_x</p:attrName>
                                          <p:attrName>ppt_y</p:attrName>
                                        </p:attrNameLst>
                                      </p:cBhvr>
                                      <p:rCtr x="0" y="-2963"/>
                                    </p:animMotion>
                                  </p:childTnLst>
                                </p:cTn>
                              </p:par>
                              <p:par>
                                <p:cTn id="13" presetID="6" presetClass="emph" presetSubtype="0" repeatCount="indefinite" accel="50000" decel="50000" autoRev="1" fill="hold" grpId="0" nodeType="withEffect">
                                  <p:stCondLst>
                                    <p:cond delay="800"/>
                                  </p:stCondLst>
                                  <p:childTnLst>
                                    <p:animScale>
                                      <p:cBhvr>
                                        <p:cTn id="14" dur="1800" fill="hold"/>
                                        <p:tgtEl>
                                          <p:spTgt spid="17"/>
                                        </p:tgtEl>
                                      </p:cBhvr>
                                      <p:by x="100000" y="120000"/>
                                    </p:animScale>
                                  </p:childTnLst>
                                </p:cTn>
                              </p:par>
                              <p:par>
                                <p:cTn id="15" presetID="64" presetClass="path" presetSubtype="0" repeatCount="indefinite" accel="50000" decel="50000" autoRev="1" fill="hold" grpId="1" nodeType="withEffect">
                                  <p:stCondLst>
                                    <p:cond delay="800"/>
                                  </p:stCondLst>
                                  <p:childTnLst>
                                    <p:animMotion origin="layout" path="M -4.16667E-6 1.48148E-6 L -4.16667E-6 -0.05903 " pathEditMode="relative" rAng="0" ptsTypes="AA">
                                      <p:cBhvr>
                                        <p:cTn id="16" dur="1800" fill="hold"/>
                                        <p:tgtEl>
                                          <p:spTgt spid="17"/>
                                        </p:tgtEl>
                                        <p:attrNameLst>
                                          <p:attrName>ppt_x</p:attrName>
                                          <p:attrName>ppt_y</p:attrName>
                                        </p:attrNameLst>
                                      </p:cBhvr>
                                      <p:rCtr x="0" y="-2963"/>
                                    </p:animMotion>
                                  </p:childTnLst>
                                </p:cTn>
                              </p:par>
                              <p:par>
                                <p:cTn id="17" presetID="6" presetClass="emph" presetSubtype="0" repeatCount="indefinite" accel="50000" decel="50000" autoRev="1" fill="hold" grpId="0" nodeType="withEffect">
                                  <p:stCondLst>
                                    <p:cond delay="1200"/>
                                  </p:stCondLst>
                                  <p:childTnLst>
                                    <p:animScale>
                                      <p:cBhvr>
                                        <p:cTn id="18" dur="1800" fill="hold"/>
                                        <p:tgtEl>
                                          <p:spTgt spid="18"/>
                                        </p:tgtEl>
                                      </p:cBhvr>
                                      <p:by x="100000" y="120000"/>
                                    </p:animScale>
                                  </p:childTnLst>
                                </p:cTn>
                              </p:par>
                              <p:par>
                                <p:cTn id="19" presetID="64" presetClass="path" presetSubtype="0" repeatCount="indefinite" accel="50000" decel="50000" autoRev="1" fill="hold" grpId="1" nodeType="withEffect">
                                  <p:stCondLst>
                                    <p:cond delay="1200"/>
                                  </p:stCondLst>
                                  <p:childTnLst>
                                    <p:animMotion origin="layout" path="M -3.54167E-6 1.48148E-6 L -3.54167E-6 -0.05903 " pathEditMode="relative" rAng="0" ptsTypes="AA">
                                      <p:cBhvr>
                                        <p:cTn id="20" dur="1800" fill="hold"/>
                                        <p:tgtEl>
                                          <p:spTgt spid="18"/>
                                        </p:tgtEl>
                                        <p:attrNameLst>
                                          <p:attrName>ppt_x</p:attrName>
                                          <p:attrName>ppt_y</p:attrName>
                                        </p:attrNameLst>
                                      </p:cBhvr>
                                      <p:rCtr x="0" y="-2963"/>
                                    </p:animMotion>
                                  </p:childTnLst>
                                </p:cTn>
                              </p:par>
                              <p:par>
                                <p:cTn id="21" presetID="6" presetClass="emph" presetSubtype="0" repeatCount="indefinite" accel="50000" decel="50000" autoRev="1" fill="hold" grpId="0" nodeType="withEffect">
                                  <p:stCondLst>
                                    <p:cond delay="1600"/>
                                  </p:stCondLst>
                                  <p:childTnLst>
                                    <p:animScale>
                                      <p:cBhvr>
                                        <p:cTn id="22" dur="1800" fill="hold"/>
                                        <p:tgtEl>
                                          <p:spTgt spid="19"/>
                                        </p:tgtEl>
                                      </p:cBhvr>
                                      <p:by x="100000" y="120000"/>
                                    </p:animScale>
                                  </p:childTnLst>
                                </p:cTn>
                              </p:par>
                              <p:par>
                                <p:cTn id="23" presetID="64" presetClass="path" presetSubtype="0" repeatCount="indefinite" accel="50000" decel="50000" autoRev="1" fill="hold" grpId="1" nodeType="withEffect">
                                  <p:stCondLst>
                                    <p:cond delay="1600"/>
                                  </p:stCondLst>
                                  <p:childTnLst>
                                    <p:animMotion origin="layout" path="M -3.75E-6 1.48148E-6 L -3.75E-6 -0.05903 " pathEditMode="relative" rAng="0" ptsTypes="AA">
                                      <p:cBhvr>
                                        <p:cTn id="24" dur="1800" fill="hold"/>
                                        <p:tgtEl>
                                          <p:spTgt spid="19"/>
                                        </p:tgtEl>
                                        <p:attrNameLst>
                                          <p:attrName>ppt_x</p:attrName>
                                          <p:attrName>ppt_y</p:attrName>
                                        </p:attrNameLst>
                                      </p:cBhvr>
                                      <p:rCtr x="0" y="-2963"/>
                                    </p:animMotion>
                                  </p:childTnLst>
                                </p:cTn>
                              </p:par>
                              <p:par>
                                <p:cTn id="25" presetID="6" presetClass="emph" presetSubtype="0" repeatCount="indefinite" accel="50000" decel="50000" autoRev="1" fill="hold" grpId="0" nodeType="withEffect">
                                  <p:stCondLst>
                                    <p:cond delay="2000"/>
                                  </p:stCondLst>
                                  <p:childTnLst>
                                    <p:animScale>
                                      <p:cBhvr>
                                        <p:cTn id="26" dur="1800" fill="hold"/>
                                        <p:tgtEl>
                                          <p:spTgt spid="20"/>
                                        </p:tgtEl>
                                      </p:cBhvr>
                                      <p:by x="100000" y="120000"/>
                                    </p:animScale>
                                  </p:childTnLst>
                                </p:cTn>
                              </p:par>
                              <p:par>
                                <p:cTn id="27" presetID="64" presetClass="path" presetSubtype="0" repeatCount="indefinite" accel="50000" decel="50000" autoRev="1" fill="hold" grpId="1" nodeType="withEffect">
                                  <p:stCondLst>
                                    <p:cond delay="2000"/>
                                  </p:stCondLst>
                                  <p:childTnLst>
                                    <p:animMotion origin="layout" path="M -4.16667E-6 1.48148E-6 L -4.16667E-6 -0.05903 " pathEditMode="relative" rAng="0" ptsTypes="AA">
                                      <p:cBhvr>
                                        <p:cTn id="28" dur="1800" fill="hold"/>
                                        <p:tgtEl>
                                          <p:spTgt spid="20"/>
                                        </p:tgtEl>
                                        <p:attrNameLst>
                                          <p:attrName>ppt_x</p:attrName>
                                          <p:attrName>ppt_y</p:attrName>
                                        </p:attrNameLst>
                                      </p:cBhvr>
                                      <p:rCtr x="0" y="-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Flowchart: Connector 11">
            <a:extLst>
              <a:ext uri="{FF2B5EF4-FFF2-40B4-BE49-F238E27FC236}">
                <a16:creationId xmlns:a16="http://schemas.microsoft.com/office/drawing/2014/main" id="{85B2B07C-ADF4-4903-B233-02CAA3774420}"/>
              </a:ext>
            </a:extLst>
          </p:cNvPr>
          <p:cNvSpPr/>
          <p:nvPr/>
        </p:nvSpPr>
        <p:spPr>
          <a:xfrm>
            <a:off x="2861310" y="194310"/>
            <a:ext cx="6469380" cy="6469380"/>
          </a:xfrm>
          <a:prstGeom prst="flowChartConnector">
            <a:avLst/>
          </a:prstGeom>
          <a:solidFill>
            <a:srgbClr val="555C6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831833F-690F-4277-AFCB-D85FA601E170}"/>
              </a:ext>
            </a:extLst>
          </p:cNvPr>
          <p:cNvSpPr txBox="1"/>
          <p:nvPr/>
        </p:nvSpPr>
        <p:spPr>
          <a:xfrm>
            <a:off x="3338675" y="3121680"/>
            <a:ext cx="5514651" cy="769441"/>
          </a:xfrm>
          <a:prstGeom prst="rect">
            <a:avLst/>
          </a:prstGeom>
          <a:noFill/>
        </p:spPr>
        <p:txBody>
          <a:bodyPr wrap="none" rtlCol="0">
            <a:spAutoFit/>
          </a:bodyPr>
          <a:lstStyle/>
          <a:p>
            <a:r>
              <a:rPr lang="en" sz="4400" dirty="0">
                <a:solidFill>
                  <a:schemeClr val="bg1"/>
                </a:solidFill>
                <a:latin typeface="Raleway black" panose="020B0A03030101060003" pitchFamily="34" charset="0"/>
              </a:rPr>
              <a:t>ACTIVITY DIAGRAM</a:t>
            </a:r>
            <a:endParaRPr lang="en-US" sz="4100" dirty="0">
              <a:solidFill>
                <a:schemeClr val="bg1"/>
              </a:solidFill>
              <a:latin typeface="Raleway black" panose="020B0A03030101060003" pitchFamily="34" charset="0"/>
            </a:endParaRPr>
          </a:p>
        </p:txBody>
      </p:sp>
      <p:pic>
        <p:nvPicPr>
          <p:cNvPr id="14" name="Graphic 13" descr="Body builder with solid fill">
            <a:extLst>
              <a:ext uri="{FF2B5EF4-FFF2-40B4-BE49-F238E27FC236}">
                <a16:creationId xmlns:a16="http://schemas.microsoft.com/office/drawing/2014/main" id="{57FD6481-D8F6-4989-827D-C087E03FE58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15642" y="1513298"/>
            <a:ext cx="1360715" cy="1360715"/>
          </a:xfrm>
          <a:prstGeom prst="rect">
            <a:avLst/>
          </a:prstGeom>
        </p:spPr>
      </p:pic>
    </p:spTree>
    <p:extLst>
      <p:ext uri="{BB962C8B-B14F-4D97-AF65-F5344CB8AC3E}">
        <p14:creationId xmlns:p14="http://schemas.microsoft.com/office/powerpoint/2010/main" val="305637030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erson standing on a cliff overlooking a lake&#10;&#10;Description automatically generated with low confidence">
            <a:extLst>
              <a:ext uri="{FF2B5EF4-FFF2-40B4-BE49-F238E27FC236}">
                <a16:creationId xmlns:a16="http://schemas.microsoft.com/office/drawing/2014/main" id="{364B8EBC-8B86-4F1B-B4A3-3639310F032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2" y="0"/>
            <a:ext cx="12192001" cy="6858000"/>
          </a:xfrm>
          <a:prstGeom prst="rect">
            <a:avLst/>
          </a:prstGeom>
        </p:spPr>
      </p:pic>
      <p:sp>
        <p:nvSpPr>
          <p:cNvPr id="4" name="Flowchart: Connector 3">
            <a:extLst>
              <a:ext uri="{FF2B5EF4-FFF2-40B4-BE49-F238E27FC236}">
                <a16:creationId xmlns:a16="http://schemas.microsoft.com/office/drawing/2014/main" id="{711D74CA-7A6A-4955-A5A8-AED7B2AC6813}"/>
              </a:ext>
            </a:extLst>
          </p:cNvPr>
          <p:cNvSpPr/>
          <p:nvPr/>
        </p:nvSpPr>
        <p:spPr>
          <a:xfrm>
            <a:off x="-1104550" y="-3771550"/>
            <a:ext cx="14401100" cy="1440110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FC68FA59-7B27-42B0-A3DD-112BBBE06311}"/>
              </a:ext>
            </a:extLst>
          </p:cNvPr>
          <p:cNvSpPr txBox="1"/>
          <p:nvPr/>
        </p:nvSpPr>
        <p:spPr>
          <a:xfrm>
            <a:off x="4066435" y="510274"/>
            <a:ext cx="4059125" cy="584775"/>
          </a:xfrm>
          <a:prstGeom prst="rect">
            <a:avLst/>
          </a:prstGeom>
          <a:noFill/>
        </p:spPr>
        <p:txBody>
          <a:bodyPr wrap="none" rtlCol="0">
            <a:spAutoFit/>
          </a:bodyPr>
          <a:lstStyle/>
          <a:p>
            <a:r>
              <a:rPr lang="en" sz="3200" dirty="0">
                <a:solidFill>
                  <a:schemeClr val="bg1"/>
                </a:solidFill>
                <a:latin typeface="Raleway black" panose="020B0A03030101060003" pitchFamily="34" charset="0"/>
              </a:rPr>
              <a:t>ACTIVITY DIAGRAM</a:t>
            </a:r>
            <a:endParaRPr lang="en-US" sz="2800" dirty="0">
              <a:solidFill>
                <a:schemeClr val="bg1"/>
              </a:solidFill>
              <a:latin typeface="Raleway black" panose="020B0A03030101060003" pitchFamily="34" charset="0"/>
            </a:endParaRPr>
          </a:p>
        </p:txBody>
      </p:sp>
      <p:sp useBgFill="1">
        <p:nvSpPr>
          <p:cNvPr id="7" name="Rectangle 6">
            <a:extLst>
              <a:ext uri="{FF2B5EF4-FFF2-40B4-BE49-F238E27FC236}">
                <a16:creationId xmlns:a16="http://schemas.microsoft.com/office/drawing/2014/main" id="{02D6A724-EA44-40C7-A97D-2D9C2D7A98AB}"/>
              </a:ext>
            </a:extLst>
          </p:cNvPr>
          <p:cNvSpPr/>
          <p:nvPr/>
        </p:nvSpPr>
        <p:spPr>
          <a:xfrm>
            <a:off x="131246" y="394205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755B1618-D9BB-42EC-B209-3C2FBF29ACF6}"/>
              </a:ext>
            </a:extLst>
          </p:cNvPr>
          <p:cNvSpPr/>
          <p:nvPr/>
        </p:nvSpPr>
        <p:spPr>
          <a:xfrm>
            <a:off x="998133" y="394205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B24CA562-BF9D-4C32-AB60-1678B6991931}"/>
              </a:ext>
            </a:extLst>
          </p:cNvPr>
          <p:cNvSpPr/>
          <p:nvPr/>
        </p:nvSpPr>
        <p:spPr>
          <a:xfrm>
            <a:off x="1881798" y="394205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iagram&#10;&#10;Description automatically generated">
            <a:extLst>
              <a:ext uri="{FF2B5EF4-FFF2-40B4-BE49-F238E27FC236}">
                <a16:creationId xmlns:a16="http://schemas.microsoft.com/office/drawing/2014/main" id="{8982C5BC-514D-4720-98D0-0A45B21A028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43886" y="1084177"/>
            <a:ext cx="6945184" cy="5857713"/>
          </a:xfrm>
          <a:prstGeom prst="rect">
            <a:avLst/>
          </a:prstGeom>
        </p:spPr>
      </p:pic>
      <p:sp>
        <p:nvSpPr>
          <p:cNvPr id="16" name="TextBox 15">
            <a:extLst>
              <a:ext uri="{FF2B5EF4-FFF2-40B4-BE49-F238E27FC236}">
                <a16:creationId xmlns:a16="http://schemas.microsoft.com/office/drawing/2014/main" id="{9DDA8212-4280-4136-B333-656C1CFFD588}"/>
              </a:ext>
            </a:extLst>
          </p:cNvPr>
          <p:cNvSpPr txBox="1"/>
          <p:nvPr/>
        </p:nvSpPr>
        <p:spPr>
          <a:xfrm>
            <a:off x="9569586" y="4528994"/>
            <a:ext cx="2041897" cy="2031325"/>
          </a:xfrm>
          <a:prstGeom prst="rect">
            <a:avLst/>
          </a:prstGeom>
          <a:noFill/>
        </p:spPr>
        <p:txBody>
          <a:bodyPr wrap="square">
            <a:spAutoFit/>
          </a:bodyPr>
          <a:lstStyle/>
          <a:p>
            <a:r>
              <a:rPr lang="en-US" sz="1800" dirty="0">
                <a:solidFill>
                  <a:schemeClr val="bg1"/>
                </a:solidFill>
                <a:latin typeface="Raleway" panose="020B0A03030101060003" pitchFamily="34" charset="0"/>
              </a:rPr>
              <a:t>Controls flow and object flows connects sequential and concurrent activities in the activity diagram</a:t>
            </a:r>
            <a:endParaRPr lang="en-GB" sz="1800" dirty="0">
              <a:solidFill>
                <a:schemeClr val="bg1"/>
              </a:solidFill>
              <a:latin typeface="Raleway" panose="020B0A03030101060003" pitchFamily="34" charset="0"/>
            </a:endParaRPr>
          </a:p>
        </p:txBody>
      </p:sp>
      <p:pic>
        <p:nvPicPr>
          <p:cNvPr id="20" name="Graphic 19" descr="Body builder with solid fill">
            <a:extLst>
              <a:ext uri="{FF2B5EF4-FFF2-40B4-BE49-F238E27FC236}">
                <a16:creationId xmlns:a16="http://schemas.microsoft.com/office/drawing/2014/main" id="{C87C71E1-AF0B-49D3-AFAE-EB156E1F7ED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38800" y="25413"/>
            <a:ext cx="584775" cy="584775"/>
          </a:xfrm>
          <a:prstGeom prst="rect">
            <a:avLst/>
          </a:prstGeom>
        </p:spPr>
      </p:pic>
      <p:sp>
        <p:nvSpPr>
          <p:cNvPr id="11" name="Rectangle: Rounded Corners 10">
            <a:extLst>
              <a:ext uri="{FF2B5EF4-FFF2-40B4-BE49-F238E27FC236}">
                <a16:creationId xmlns:a16="http://schemas.microsoft.com/office/drawing/2014/main" id="{8656D715-6C34-42A1-8BBE-21EF1814A1CC}"/>
              </a:ext>
            </a:extLst>
          </p:cNvPr>
          <p:cNvSpPr/>
          <p:nvPr/>
        </p:nvSpPr>
        <p:spPr>
          <a:xfrm>
            <a:off x="9647880" y="4165036"/>
            <a:ext cx="1442010" cy="12768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2794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1800" fill="hold"/>
                                        <p:tgtEl>
                                          <p:spTgt spid="7"/>
                                        </p:tgtEl>
                                      </p:cBhvr>
                                      <p:by x="100000" y="120000"/>
                                    </p:animScale>
                                  </p:childTnLst>
                                </p:cTn>
                              </p:par>
                              <p:par>
                                <p:cTn id="7" presetID="64" presetClass="path" presetSubtype="0" repeatCount="indefinite" accel="50000" decel="50000" autoRev="1" fill="hold" grpId="1" nodeType="withEffect">
                                  <p:stCondLst>
                                    <p:cond delay="0"/>
                                  </p:stCondLst>
                                  <p:childTnLst>
                                    <p:animMotion origin="layout" path="M -1.66667E-6 1.48148E-6 L -1.66667E-6 -0.05903 " pathEditMode="relative" rAng="0" ptsTypes="AA">
                                      <p:cBhvr>
                                        <p:cTn id="8" dur="1800" fill="hold"/>
                                        <p:tgtEl>
                                          <p:spTgt spid="7"/>
                                        </p:tgtEl>
                                        <p:attrNameLst>
                                          <p:attrName>ppt_x</p:attrName>
                                          <p:attrName>ppt_y</p:attrName>
                                        </p:attrNameLst>
                                      </p:cBhvr>
                                      <p:rCtr x="0" y="-2963"/>
                                    </p:animMotion>
                                  </p:childTnLst>
                                </p:cTn>
                              </p:par>
                              <p:par>
                                <p:cTn id="9" presetID="6" presetClass="emph" presetSubtype="0" repeatCount="indefinite" accel="50000" decel="50000" autoRev="1" fill="hold" grpId="0" nodeType="withEffect">
                                  <p:stCondLst>
                                    <p:cond delay="400"/>
                                  </p:stCondLst>
                                  <p:childTnLst>
                                    <p:animScale>
                                      <p:cBhvr>
                                        <p:cTn id="10" dur="1800" fill="hold"/>
                                        <p:tgtEl>
                                          <p:spTgt spid="8"/>
                                        </p:tgtEl>
                                      </p:cBhvr>
                                      <p:by x="100000" y="120000"/>
                                    </p:animScale>
                                  </p:childTnLst>
                                </p:cTn>
                              </p:par>
                              <p:par>
                                <p:cTn id="11" presetID="64" presetClass="path" presetSubtype="0" repeatCount="indefinite" accel="50000" decel="50000" autoRev="1" fill="hold" grpId="1" nodeType="withEffect">
                                  <p:stCondLst>
                                    <p:cond delay="400"/>
                                  </p:stCondLst>
                                  <p:childTnLst>
                                    <p:animMotion origin="layout" path="M 4.58333E-6 1.48148E-6 L 4.58333E-6 -0.05903 " pathEditMode="relative" rAng="0" ptsTypes="AA">
                                      <p:cBhvr>
                                        <p:cTn id="12" dur="1800" fill="hold"/>
                                        <p:tgtEl>
                                          <p:spTgt spid="8"/>
                                        </p:tgtEl>
                                        <p:attrNameLst>
                                          <p:attrName>ppt_x</p:attrName>
                                          <p:attrName>ppt_y</p:attrName>
                                        </p:attrNameLst>
                                      </p:cBhvr>
                                      <p:rCtr x="0" y="-2963"/>
                                    </p:animMotion>
                                  </p:childTnLst>
                                </p:cTn>
                              </p:par>
                              <p:par>
                                <p:cTn id="13" presetID="6" presetClass="emph" presetSubtype="0" repeatCount="indefinite" accel="50000" decel="50000" autoRev="1" fill="hold" grpId="0" nodeType="withEffect">
                                  <p:stCondLst>
                                    <p:cond delay="800"/>
                                  </p:stCondLst>
                                  <p:childTnLst>
                                    <p:animScale>
                                      <p:cBhvr>
                                        <p:cTn id="14" dur="1800" fill="hold"/>
                                        <p:tgtEl>
                                          <p:spTgt spid="9"/>
                                        </p:tgtEl>
                                      </p:cBhvr>
                                      <p:by x="100000" y="120000"/>
                                    </p:animScale>
                                  </p:childTnLst>
                                </p:cTn>
                              </p:par>
                              <p:par>
                                <p:cTn id="15" presetID="64" presetClass="path" presetSubtype="0" repeatCount="indefinite" accel="50000" decel="50000" autoRev="1" fill="hold" grpId="1" nodeType="withEffect">
                                  <p:stCondLst>
                                    <p:cond delay="800"/>
                                  </p:stCondLst>
                                  <p:childTnLst>
                                    <p:animMotion origin="layout" path="M -1.25E-6 1.48148E-6 L -1.25E-6 -0.05903 " pathEditMode="relative" rAng="0" ptsTypes="AA">
                                      <p:cBhvr>
                                        <p:cTn id="16" dur="1800" fill="hold"/>
                                        <p:tgtEl>
                                          <p:spTgt spid="9"/>
                                        </p:tgtEl>
                                        <p:attrNameLst>
                                          <p:attrName>ppt_x</p:attrName>
                                          <p:attrName>ppt_y</p:attrName>
                                        </p:attrNameLst>
                                      </p:cBhvr>
                                      <p:rCtr x="0" y="-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Flowchart: Connector 11">
            <a:extLst>
              <a:ext uri="{FF2B5EF4-FFF2-40B4-BE49-F238E27FC236}">
                <a16:creationId xmlns:a16="http://schemas.microsoft.com/office/drawing/2014/main" id="{85B2B07C-ADF4-4903-B233-02CAA3774420}"/>
              </a:ext>
            </a:extLst>
          </p:cNvPr>
          <p:cNvSpPr/>
          <p:nvPr/>
        </p:nvSpPr>
        <p:spPr>
          <a:xfrm>
            <a:off x="2861310" y="194310"/>
            <a:ext cx="6469380" cy="6469380"/>
          </a:xfrm>
          <a:prstGeom prst="flowChartConnector">
            <a:avLst/>
          </a:prstGeom>
          <a:solidFill>
            <a:srgbClr val="555C6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831833F-690F-4277-AFCB-D85FA601E170}"/>
              </a:ext>
            </a:extLst>
          </p:cNvPr>
          <p:cNvSpPr txBox="1"/>
          <p:nvPr/>
        </p:nvSpPr>
        <p:spPr>
          <a:xfrm>
            <a:off x="3338675" y="3121680"/>
            <a:ext cx="5484194" cy="769441"/>
          </a:xfrm>
          <a:prstGeom prst="rect">
            <a:avLst/>
          </a:prstGeom>
          <a:noFill/>
        </p:spPr>
        <p:txBody>
          <a:bodyPr wrap="none" rtlCol="0">
            <a:spAutoFit/>
          </a:bodyPr>
          <a:lstStyle/>
          <a:p>
            <a:r>
              <a:rPr lang="en" sz="4400" dirty="0">
                <a:solidFill>
                  <a:schemeClr val="bg1"/>
                </a:solidFill>
                <a:latin typeface="Raleway black" panose="020B0A03030101060003" pitchFamily="34" charset="0"/>
              </a:rPr>
              <a:t>USECASE DIAGRAM</a:t>
            </a:r>
            <a:endParaRPr lang="en-US" sz="4100" dirty="0">
              <a:solidFill>
                <a:schemeClr val="bg1"/>
              </a:solidFill>
              <a:latin typeface="Raleway black" panose="020B0A03030101060003" pitchFamily="34" charset="0"/>
            </a:endParaRPr>
          </a:p>
        </p:txBody>
      </p:sp>
      <p:pic>
        <p:nvPicPr>
          <p:cNvPr id="5" name="Graphic 4" descr="Brain in head with solid fill">
            <a:extLst>
              <a:ext uri="{FF2B5EF4-FFF2-40B4-BE49-F238E27FC236}">
                <a16:creationId xmlns:a16="http://schemas.microsoft.com/office/drawing/2014/main" id="{52F84844-8727-4DFA-A3F1-14EE4ACF7FD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70073" y="1571171"/>
            <a:ext cx="1251853" cy="1251853"/>
          </a:xfrm>
          <a:prstGeom prst="rect">
            <a:avLst/>
          </a:prstGeom>
        </p:spPr>
      </p:pic>
    </p:spTree>
    <p:extLst>
      <p:ext uri="{BB962C8B-B14F-4D97-AF65-F5344CB8AC3E}">
        <p14:creationId xmlns:p14="http://schemas.microsoft.com/office/powerpoint/2010/main" val="3138828489"/>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person's feet on a rock&#10;&#10;Description automatically generated with low confidence">
            <a:extLst>
              <a:ext uri="{FF2B5EF4-FFF2-40B4-BE49-F238E27FC236}">
                <a16:creationId xmlns:a16="http://schemas.microsoft.com/office/drawing/2014/main" id="{16EFF8A0-0D96-46A0-A562-F8FE11D18AFE}"/>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Flowchart: Connector 1">
            <a:extLst>
              <a:ext uri="{FF2B5EF4-FFF2-40B4-BE49-F238E27FC236}">
                <a16:creationId xmlns:a16="http://schemas.microsoft.com/office/drawing/2014/main" id="{0D8DDF8C-EB35-4BA6-AA8A-A2D96E47D4C7}"/>
              </a:ext>
            </a:extLst>
          </p:cNvPr>
          <p:cNvSpPr/>
          <p:nvPr/>
        </p:nvSpPr>
        <p:spPr>
          <a:xfrm>
            <a:off x="-1333850" y="-4000850"/>
            <a:ext cx="14859700" cy="1485970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13C7ED34-AFD9-4CD5-841B-9B0C47A00637}"/>
              </a:ext>
            </a:extLst>
          </p:cNvPr>
          <p:cNvSpPr txBox="1"/>
          <p:nvPr/>
        </p:nvSpPr>
        <p:spPr>
          <a:xfrm>
            <a:off x="4796606" y="264537"/>
            <a:ext cx="2598788" cy="400110"/>
          </a:xfrm>
          <a:prstGeom prst="rect">
            <a:avLst/>
          </a:prstGeom>
          <a:noFill/>
        </p:spPr>
        <p:txBody>
          <a:bodyPr wrap="none" rtlCol="0">
            <a:spAutoFit/>
          </a:bodyPr>
          <a:lstStyle/>
          <a:p>
            <a:r>
              <a:rPr lang="en" sz="2000" dirty="0">
                <a:solidFill>
                  <a:schemeClr val="bg1"/>
                </a:solidFill>
                <a:latin typeface="Raleway black" panose="020B0A03030101060003" pitchFamily="34" charset="0"/>
              </a:rPr>
              <a:t>USECASE DIAGRAM</a:t>
            </a:r>
            <a:endParaRPr lang="en-US" sz="2000" dirty="0">
              <a:solidFill>
                <a:schemeClr val="bg1"/>
              </a:solidFill>
              <a:latin typeface="Raleway black" panose="020B0A03030101060003" pitchFamily="34" charset="0"/>
            </a:endParaRPr>
          </a:p>
        </p:txBody>
      </p:sp>
      <p:pic>
        <p:nvPicPr>
          <p:cNvPr id="8" name="Picture 7" descr="Diagram&#10;&#10;Description automatically generated">
            <a:extLst>
              <a:ext uri="{FF2B5EF4-FFF2-40B4-BE49-F238E27FC236}">
                <a16:creationId xmlns:a16="http://schemas.microsoft.com/office/drawing/2014/main" id="{AB267A2F-493A-4702-A596-FBB7FBF5A3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48916" y="584209"/>
            <a:ext cx="6493079" cy="6273792"/>
          </a:xfrm>
          <a:prstGeom prst="rect">
            <a:avLst/>
          </a:prstGeom>
        </p:spPr>
      </p:pic>
      <p:sp useBgFill="1">
        <p:nvSpPr>
          <p:cNvPr id="12" name="Rectangle 11">
            <a:extLst>
              <a:ext uri="{FF2B5EF4-FFF2-40B4-BE49-F238E27FC236}">
                <a16:creationId xmlns:a16="http://schemas.microsoft.com/office/drawing/2014/main" id="{46584C6D-2484-4CD9-A514-3B8AB24C3801}"/>
              </a:ext>
            </a:extLst>
          </p:cNvPr>
          <p:cNvSpPr/>
          <p:nvPr/>
        </p:nvSpPr>
        <p:spPr>
          <a:xfrm>
            <a:off x="131246" y="394205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EB64482-4744-4FD9-94E5-95D61B8B6620}"/>
              </a:ext>
            </a:extLst>
          </p:cNvPr>
          <p:cNvSpPr/>
          <p:nvPr/>
        </p:nvSpPr>
        <p:spPr>
          <a:xfrm>
            <a:off x="998133" y="394205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2745FDA6-3FC2-4171-8BC7-76FE78A0C582}"/>
              </a:ext>
            </a:extLst>
          </p:cNvPr>
          <p:cNvSpPr/>
          <p:nvPr/>
        </p:nvSpPr>
        <p:spPr>
          <a:xfrm>
            <a:off x="1881798" y="394205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A1E95D5-E328-43F3-B804-F37EEE3A0F9B}"/>
              </a:ext>
            </a:extLst>
          </p:cNvPr>
          <p:cNvSpPr txBox="1"/>
          <p:nvPr/>
        </p:nvSpPr>
        <p:spPr>
          <a:xfrm>
            <a:off x="9410187" y="4372483"/>
            <a:ext cx="2213621" cy="2031325"/>
          </a:xfrm>
          <a:prstGeom prst="rect">
            <a:avLst/>
          </a:prstGeom>
          <a:noFill/>
        </p:spPr>
        <p:txBody>
          <a:bodyPr wrap="square">
            <a:spAutoFit/>
          </a:bodyPr>
          <a:lstStyle/>
          <a:p>
            <a:r>
              <a:rPr lang="en-US" sz="1800" dirty="0">
                <a:solidFill>
                  <a:schemeClr val="bg1"/>
                </a:solidFill>
                <a:latin typeface="Raleway" panose="020B0A03030101060003" pitchFamily="34" charset="0"/>
              </a:rPr>
              <a:t>The robot rescuing system and the victim discovering systems are described in the use case</a:t>
            </a:r>
          </a:p>
        </p:txBody>
      </p:sp>
      <p:sp>
        <p:nvSpPr>
          <p:cNvPr id="17" name="Rectangle: Rounded Corners 16">
            <a:extLst>
              <a:ext uri="{FF2B5EF4-FFF2-40B4-BE49-F238E27FC236}">
                <a16:creationId xmlns:a16="http://schemas.microsoft.com/office/drawing/2014/main" id="{B07ADCB0-9296-422A-B391-5653DC57D55B}"/>
              </a:ext>
            </a:extLst>
          </p:cNvPr>
          <p:cNvSpPr/>
          <p:nvPr/>
        </p:nvSpPr>
        <p:spPr>
          <a:xfrm>
            <a:off x="9454840" y="4073596"/>
            <a:ext cx="1442010" cy="12768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Brain in head with solid fill">
            <a:extLst>
              <a:ext uri="{FF2B5EF4-FFF2-40B4-BE49-F238E27FC236}">
                <a16:creationId xmlns:a16="http://schemas.microsoft.com/office/drawing/2014/main" id="{CC7137C8-7B3A-40AA-9F29-2EB72888604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999845" y="13753"/>
            <a:ext cx="333787" cy="333787"/>
          </a:xfrm>
          <a:prstGeom prst="rect">
            <a:avLst/>
          </a:prstGeom>
        </p:spPr>
      </p:pic>
    </p:spTree>
    <p:extLst>
      <p:ext uri="{BB962C8B-B14F-4D97-AF65-F5344CB8AC3E}">
        <p14:creationId xmlns:p14="http://schemas.microsoft.com/office/powerpoint/2010/main" val="15905342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1800" fill="hold"/>
                                        <p:tgtEl>
                                          <p:spTgt spid="12"/>
                                        </p:tgtEl>
                                      </p:cBhvr>
                                      <p:by x="100000" y="120000"/>
                                    </p:animScale>
                                  </p:childTnLst>
                                </p:cTn>
                              </p:par>
                              <p:par>
                                <p:cTn id="7" presetID="64" presetClass="path" presetSubtype="0" repeatCount="indefinite" accel="50000" decel="50000" autoRev="1" fill="hold" grpId="1" nodeType="withEffect">
                                  <p:stCondLst>
                                    <p:cond delay="0"/>
                                  </p:stCondLst>
                                  <p:childTnLst>
                                    <p:animMotion origin="layout" path="M -1.66667E-6 1.48148E-6 L -1.66667E-6 -0.05903 " pathEditMode="relative" rAng="0" ptsTypes="AA">
                                      <p:cBhvr>
                                        <p:cTn id="8" dur="1800" fill="hold"/>
                                        <p:tgtEl>
                                          <p:spTgt spid="12"/>
                                        </p:tgtEl>
                                        <p:attrNameLst>
                                          <p:attrName>ppt_x</p:attrName>
                                          <p:attrName>ppt_y</p:attrName>
                                        </p:attrNameLst>
                                      </p:cBhvr>
                                      <p:rCtr x="0" y="-2963"/>
                                    </p:animMotion>
                                  </p:childTnLst>
                                </p:cTn>
                              </p:par>
                              <p:par>
                                <p:cTn id="9" presetID="6" presetClass="emph" presetSubtype="0" repeatCount="indefinite" accel="50000" decel="50000" autoRev="1" fill="hold" grpId="0" nodeType="withEffect">
                                  <p:stCondLst>
                                    <p:cond delay="400"/>
                                  </p:stCondLst>
                                  <p:childTnLst>
                                    <p:animScale>
                                      <p:cBhvr>
                                        <p:cTn id="10" dur="1800" fill="hold"/>
                                        <p:tgtEl>
                                          <p:spTgt spid="13"/>
                                        </p:tgtEl>
                                      </p:cBhvr>
                                      <p:by x="100000" y="120000"/>
                                    </p:animScale>
                                  </p:childTnLst>
                                </p:cTn>
                              </p:par>
                              <p:par>
                                <p:cTn id="11" presetID="64" presetClass="path" presetSubtype="0" repeatCount="indefinite" accel="50000" decel="50000" autoRev="1" fill="hold" grpId="1" nodeType="withEffect">
                                  <p:stCondLst>
                                    <p:cond delay="400"/>
                                  </p:stCondLst>
                                  <p:childTnLst>
                                    <p:animMotion origin="layout" path="M 4.58333E-6 1.48148E-6 L 4.58333E-6 -0.05903 " pathEditMode="relative" rAng="0" ptsTypes="AA">
                                      <p:cBhvr>
                                        <p:cTn id="12" dur="1800" fill="hold"/>
                                        <p:tgtEl>
                                          <p:spTgt spid="13"/>
                                        </p:tgtEl>
                                        <p:attrNameLst>
                                          <p:attrName>ppt_x</p:attrName>
                                          <p:attrName>ppt_y</p:attrName>
                                        </p:attrNameLst>
                                      </p:cBhvr>
                                      <p:rCtr x="0" y="-2963"/>
                                    </p:animMotion>
                                  </p:childTnLst>
                                </p:cTn>
                              </p:par>
                              <p:par>
                                <p:cTn id="13" presetID="6" presetClass="emph" presetSubtype="0" repeatCount="indefinite" accel="50000" decel="50000" autoRev="1" fill="hold" grpId="0" nodeType="withEffect">
                                  <p:stCondLst>
                                    <p:cond delay="800"/>
                                  </p:stCondLst>
                                  <p:childTnLst>
                                    <p:animScale>
                                      <p:cBhvr>
                                        <p:cTn id="14" dur="1800" fill="hold"/>
                                        <p:tgtEl>
                                          <p:spTgt spid="14"/>
                                        </p:tgtEl>
                                      </p:cBhvr>
                                      <p:by x="100000" y="120000"/>
                                    </p:animScale>
                                  </p:childTnLst>
                                </p:cTn>
                              </p:par>
                              <p:par>
                                <p:cTn id="15" presetID="64" presetClass="path" presetSubtype="0" repeatCount="indefinite" accel="50000" decel="50000" autoRev="1" fill="hold" grpId="1" nodeType="withEffect">
                                  <p:stCondLst>
                                    <p:cond delay="800"/>
                                  </p:stCondLst>
                                  <p:childTnLst>
                                    <p:animMotion origin="layout" path="M -1.25E-6 1.48148E-6 L -1.25E-6 -0.05903 " pathEditMode="relative" rAng="0" ptsTypes="AA">
                                      <p:cBhvr>
                                        <p:cTn id="16" dur="1800" fill="hold"/>
                                        <p:tgtEl>
                                          <p:spTgt spid="14"/>
                                        </p:tgtEl>
                                        <p:attrNameLst>
                                          <p:attrName>ppt_x</p:attrName>
                                          <p:attrName>ppt_y</p:attrName>
                                        </p:attrNameLst>
                                      </p:cBhvr>
                                      <p:rCtr x="0" y="-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Flowchart: Connector 11">
            <a:extLst>
              <a:ext uri="{FF2B5EF4-FFF2-40B4-BE49-F238E27FC236}">
                <a16:creationId xmlns:a16="http://schemas.microsoft.com/office/drawing/2014/main" id="{85B2B07C-ADF4-4903-B233-02CAA3774420}"/>
              </a:ext>
            </a:extLst>
          </p:cNvPr>
          <p:cNvSpPr/>
          <p:nvPr/>
        </p:nvSpPr>
        <p:spPr>
          <a:xfrm>
            <a:off x="2861310" y="194310"/>
            <a:ext cx="6469380" cy="6469380"/>
          </a:xfrm>
          <a:prstGeom prst="flowChartConnector">
            <a:avLst/>
          </a:prstGeom>
          <a:solidFill>
            <a:srgbClr val="555C6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831833F-690F-4277-AFCB-D85FA601E170}"/>
              </a:ext>
            </a:extLst>
          </p:cNvPr>
          <p:cNvSpPr txBox="1"/>
          <p:nvPr/>
        </p:nvSpPr>
        <p:spPr>
          <a:xfrm>
            <a:off x="3490881" y="3126639"/>
            <a:ext cx="5210239" cy="1446550"/>
          </a:xfrm>
          <a:prstGeom prst="rect">
            <a:avLst/>
          </a:prstGeom>
          <a:noFill/>
        </p:spPr>
        <p:txBody>
          <a:bodyPr wrap="square" rtlCol="0">
            <a:spAutoFit/>
          </a:bodyPr>
          <a:lstStyle/>
          <a:p>
            <a:pPr algn="ctr"/>
            <a:r>
              <a:rPr lang="en" sz="4400" dirty="0">
                <a:solidFill>
                  <a:schemeClr val="bg1"/>
                </a:solidFill>
                <a:latin typeface="Raleway black" panose="020B0A03030101060003" pitchFamily="34" charset="0"/>
              </a:rPr>
              <a:t>STATE MACHINE DIAGRAM</a:t>
            </a:r>
            <a:endParaRPr lang="en-US" sz="4100" dirty="0">
              <a:solidFill>
                <a:schemeClr val="bg1"/>
              </a:solidFill>
              <a:latin typeface="Raleway black" panose="020B0A03030101060003" pitchFamily="34" charset="0"/>
            </a:endParaRPr>
          </a:p>
        </p:txBody>
      </p:sp>
      <p:pic>
        <p:nvPicPr>
          <p:cNvPr id="5" name="Graphic 4" descr="Fork In Road with solid fill">
            <a:extLst>
              <a:ext uri="{FF2B5EF4-FFF2-40B4-BE49-F238E27FC236}">
                <a16:creationId xmlns:a16="http://schemas.microsoft.com/office/drawing/2014/main" id="{33683C26-A7D8-4D16-868C-9E6B16BC18E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72725" y="1365257"/>
            <a:ext cx="1446549" cy="1446549"/>
          </a:xfrm>
          <a:prstGeom prst="rect">
            <a:avLst/>
          </a:prstGeom>
        </p:spPr>
      </p:pic>
    </p:spTree>
    <p:extLst>
      <p:ext uri="{BB962C8B-B14F-4D97-AF65-F5344CB8AC3E}">
        <p14:creationId xmlns:p14="http://schemas.microsoft.com/office/powerpoint/2010/main" val="339317171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descr="A person on a rock&#10;&#10;Description automatically generated with low confidence">
            <a:extLst>
              <a:ext uri="{FF2B5EF4-FFF2-40B4-BE49-F238E27FC236}">
                <a16:creationId xmlns:a16="http://schemas.microsoft.com/office/drawing/2014/main" id="{38DBDDB7-31BA-4A89-ADA9-064E696B1BD7}"/>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Flowchart: Connector 4">
            <a:extLst>
              <a:ext uri="{FF2B5EF4-FFF2-40B4-BE49-F238E27FC236}">
                <a16:creationId xmlns:a16="http://schemas.microsoft.com/office/drawing/2014/main" id="{F2BF010D-4AAE-4523-81C9-EBFEB118372D}"/>
              </a:ext>
            </a:extLst>
          </p:cNvPr>
          <p:cNvSpPr/>
          <p:nvPr/>
        </p:nvSpPr>
        <p:spPr>
          <a:xfrm>
            <a:off x="-1185903" y="-3852903"/>
            <a:ext cx="14563806" cy="14563806"/>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A9BAAE7F-47C5-4936-B92A-2DB1C66A7DA0}"/>
              </a:ext>
            </a:extLst>
          </p:cNvPr>
          <p:cNvSpPr txBox="1"/>
          <p:nvPr/>
        </p:nvSpPr>
        <p:spPr>
          <a:xfrm>
            <a:off x="4365268" y="781759"/>
            <a:ext cx="3461463" cy="830997"/>
          </a:xfrm>
          <a:prstGeom prst="rect">
            <a:avLst/>
          </a:prstGeom>
          <a:noFill/>
        </p:spPr>
        <p:txBody>
          <a:bodyPr wrap="square" rtlCol="0">
            <a:spAutoFit/>
          </a:bodyPr>
          <a:lstStyle/>
          <a:p>
            <a:pPr algn="ctr"/>
            <a:r>
              <a:rPr lang="en" sz="2400" dirty="0">
                <a:solidFill>
                  <a:schemeClr val="bg1"/>
                </a:solidFill>
                <a:latin typeface="Raleway black" panose="020B0A03030101060003" pitchFamily="34" charset="0"/>
              </a:rPr>
              <a:t>STATE MACHINE DIAGRAM</a:t>
            </a:r>
            <a:endParaRPr lang="en-US" sz="2400" dirty="0">
              <a:solidFill>
                <a:schemeClr val="bg1"/>
              </a:solidFill>
              <a:latin typeface="Raleway black" panose="020B0A03030101060003" pitchFamily="34" charset="0"/>
            </a:endParaRPr>
          </a:p>
        </p:txBody>
      </p:sp>
      <p:pic>
        <p:nvPicPr>
          <p:cNvPr id="7" name="Graphic 6" descr="Fork In Road with solid fill">
            <a:extLst>
              <a:ext uri="{FF2B5EF4-FFF2-40B4-BE49-F238E27FC236}">
                <a16:creationId xmlns:a16="http://schemas.microsoft.com/office/drawing/2014/main" id="{CBC3B86C-6A9D-4E76-BF9C-599E2722A6D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814251" y="199054"/>
            <a:ext cx="446832" cy="446832"/>
          </a:xfrm>
          <a:prstGeom prst="rect">
            <a:avLst/>
          </a:prstGeom>
        </p:spPr>
      </p:pic>
      <p:pic>
        <p:nvPicPr>
          <p:cNvPr id="11" name="Picture 10" descr="Diagram&#10;&#10;Description automatically generated">
            <a:extLst>
              <a:ext uri="{FF2B5EF4-FFF2-40B4-BE49-F238E27FC236}">
                <a16:creationId xmlns:a16="http://schemas.microsoft.com/office/drawing/2014/main" id="{DAB1B6EC-2ACD-4F22-AB94-444D2B94643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99657" y="1748629"/>
            <a:ext cx="6473371" cy="5044057"/>
          </a:xfrm>
          <a:prstGeom prst="rect">
            <a:avLst/>
          </a:prstGeom>
        </p:spPr>
      </p:pic>
      <p:sp useBgFill="1">
        <p:nvSpPr>
          <p:cNvPr id="12" name="Rectangle 11">
            <a:extLst>
              <a:ext uri="{FF2B5EF4-FFF2-40B4-BE49-F238E27FC236}">
                <a16:creationId xmlns:a16="http://schemas.microsoft.com/office/drawing/2014/main" id="{8E2F3C08-F27B-410C-89EA-DEF6187D9A32}"/>
              </a:ext>
            </a:extLst>
          </p:cNvPr>
          <p:cNvSpPr/>
          <p:nvPr/>
        </p:nvSpPr>
        <p:spPr>
          <a:xfrm>
            <a:off x="131246" y="394205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6FDED0C-CDA5-4C3A-A786-F1CE24689815}"/>
              </a:ext>
            </a:extLst>
          </p:cNvPr>
          <p:cNvSpPr/>
          <p:nvPr/>
        </p:nvSpPr>
        <p:spPr>
          <a:xfrm>
            <a:off x="998133" y="394205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60D855D-50A7-405A-8815-984A8D5144E6}"/>
              </a:ext>
            </a:extLst>
          </p:cNvPr>
          <p:cNvSpPr/>
          <p:nvPr/>
        </p:nvSpPr>
        <p:spPr>
          <a:xfrm>
            <a:off x="1881798" y="394205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B4A7212-074D-4F67-9862-C44781FD2373}"/>
              </a:ext>
            </a:extLst>
          </p:cNvPr>
          <p:cNvSpPr txBox="1"/>
          <p:nvPr/>
        </p:nvSpPr>
        <p:spPr>
          <a:xfrm>
            <a:off x="9561159" y="3037599"/>
            <a:ext cx="2267954" cy="3139321"/>
          </a:xfrm>
          <a:prstGeom prst="rect">
            <a:avLst/>
          </a:prstGeom>
          <a:noFill/>
        </p:spPr>
        <p:txBody>
          <a:bodyPr wrap="square">
            <a:spAutoFit/>
          </a:bodyPr>
          <a:lstStyle/>
          <a:p>
            <a:r>
              <a:rPr lang="en-US" sz="1800" dirty="0">
                <a:solidFill>
                  <a:schemeClr val="bg1"/>
                </a:solidFill>
                <a:latin typeface="Raleway" panose="020B0A03030101060003" pitchFamily="34" charset="0"/>
              </a:rPr>
              <a:t>The State Machine Diagram shows us all the states that we can have in our Rescue robot system and the relations or the conditions to go from one state to another. </a:t>
            </a:r>
          </a:p>
        </p:txBody>
      </p:sp>
      <p:sp>
        <p:nvSpPr>
          <p:cNvPr id="17" name="Rectangle: Rounded Corners 16">
            <a:extLst>
              <a:ext uri="{FF2B5EF4-FFF2-40B4-BE49-F238E27FC236}">
                <a16:creationId xmlns:a16="http://schemas.microsoft.com/office/drawing/2014/main" id="{5D17C569-50DC-423D-BAD6-8C1C2774F375}"/>
              </a:ext>
            </a:extLst>
          </p:cNvPr>
          <p:cNvSpPr/>
          <p:nvPr/>
        </p:nvSpPr>
        <p:spPr>
          <a:xfrm>
            <a:off x="9645758" y="2755123"/>
            <a:ext cx="1276238" cy="111446"/>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565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1800" fill="hold"/>
                                        <p:tgtEl>
                                          <p:spTgt spid="12"/>
                                        </p:tgtEl>
                                      </p:cBhvr>
                                      <p:by x="100000" y="120000"/>
                                    </p:animScale>
                                  </p:childTnLst>
                                </p:cTn>
                              </p:par>
                              <p:par>
                                <p:cTn id="7" presetID="64" presetClass="path" presetSubtype="0" repeatCount="indefinite" accel="50000" decel="50000" autoRev="1" fill="hold" grpId="1" nodeType="withEffect">
                                  <p:stCondLst>
                                    <p:cond delay="0"/>
                                  </p:stCondLst>
                                  <p:childTnLst>
                                    <p:animMotion origin="layout" path="M -1.66667E-6 1.48148E-6 L -1.66667E-6 -0.05903 " pathEditMode="relative" rAng="0" ptsTypes="AA">
                                      <p:cBhvr>
                                        <p:cTn id="8" dur="1800" fill="hold"/>
                                        <p:tgtEl>
                                          <p:spTgt spid="12"/>
                                        </p:tgtEl>
                                        <p:attrNameLst>
                                          <p:attrName>ppt_x</p:attrName>
                                          <p:attrName>ppt_y</p:attrName>
                                        </p:attrNameLst>
                                      </p:cBhvr>
                                      <p:rCtr x="0" y="-2963"/>
                                    </p:animMotion>
                                  </p:childTnLst>
                                </p:cTn>
                              </p:par>
                              <p:par>
                                <p:cTn id="9" presetID="6" presetClass="emph" presetSubtype="0" repeatCount="indefinite" accel="50000" decel="50000" autoRev="1" fill="hold" grpId="0" nodeType="withEffect">
                                  <p:stCondLst>
                                    <p:cond delay="400"/>
                                  </p:stCondLst>
                                  <p:childTnLst>
                                    <p:animScale>
                                      <p:cBhvr>
                                        <p:cTn id="10" dur="1800" fill="hold"/>
                                        <p:tgtEl>
                                          <p:spTgt spid="13"/>
                                        </p:tgtEl>
                                      </p:cBhvr>
                                      <p:by x="100000" y="120000"/>
                                    </p:animScale>
                                  </p:childTnLst>
                                </p:cTn>
                              </p:par>
                              <p:par>
                                <p:cTn id="11" presetID="64" presetClass="path" presetSubtype="0" repeatCount="indefinite" accel="50000" decel="50000" autoRev="1" fill="hold" grpId="1" nodeType="withEffect">
                                  <p:stCondLst>
                                    <p:cond delay="400"/>
                                  </p:stCondLst>
                                  <p:childTnLst>
                                    <p:animMotion origin="layout" path="M 4.58333E-6 1.48148E-6 L 4.58333E-6 -0.05903 " pathEditMode="relative" rAng="0" ptsTypes="AA">
                                      <p:cBhvr>
                                        <p:cTn id="12" dur="1800" fill="hold"/>
                                        <p:tgtEl>
                                          <p:spTgt spid="13"/>
                                        </p:tgtEl>
                                        <p:attrNameLst>
                                          <p:attrName>ppt_x</p:attrName>
                                          <p:attrName>ppt_y</p:attrName>
                                        </p:attrNameLst>
                                      </p:cBhvr>
                                      <p:rCtr x="0" y="-2963"/>
                                    </p:animMotion>
                                  </p:childTnLst>
                                </p:cTn>
                              </p:par>
                              <p:par>
                                <p:cTn id="13" presetID="6" presetClass="emph" presetSubtype="0" repeatCount="indefinite" accel="50000" decel="50000" autoRev="1" fill="hold" grpId="0" nodeType="withEffect">
                                  <p:stCondLst>
                                    <p:cond delay="800"/>
                                  </p:stCondLst>
                                  <p:childTnLst>
                                    <p:animScale>
                                      <p:cBhvr>
                                        <p:cTn id="14" dur="1800" fill="hold"/>
                                        <p:tgtEl>
                                          <p:spTgt spid="14"/>
                                        </p:tgtEl>
                                      </p:cBhvr>
                                      <p:by x="100000" y="120000"/>
                                    </p:animScale>
                                  </p:childTnLst>
                                </p:cTn>
                              </p:par>
                              <p:par>
                                <p:cTn id="15" presetID="64" presetClass="path" presetSubtype="0" repeatCount="indefinite" accel="50000" decel="50000" autoRev="1" fill="hold" grpId="1" nodeType="withEffect">
                                  <p:stCondLst>
                                    <p:cond delay="800"/>
                                  </p:stCondLst>
                                  <p:childTnLst>
                                    <p:animMotion origin="layout" path="M -1.25E-6 1.48148E-6 L -1.25E-6 -0.05903 " pathEditMode="relative" rAng="0" ptsTypes="AA">
                                      <p:cBhvr>
                                        <p:cTn id="16" dur="1800" fill="hold"/>
                                        <p:tgtEl>
                                          <p:spTgt spid="14"/>
                                        </p:tgtEl>
                                        <p:attrNameLst>
                                          <p:attrName>ppt_x</p:attrName>
                                          <p:attrName>ppt_y</p:attrName>
                                        </p:attrNameLst>
                                      </p:cBhvr>
                                      <p:rCtr x="0" y="-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9EECA842-27EE-4FE3-A667-05CD19E35EED}"/>
              </a:ext>
            </a:extLst>
          </p:cNvPr>
          <p:cNvSpPr/>
          <p:nvPr/>
        </p:nvSpPr>
        <p:spPr>
          <a:xfrm>
            <a:off x="2896053" y="229053"/>
            <a:ext cx="6399893" cy="6399893"/>
          </a:xfrm>
          <a:prstGeom prst="flowChartConnector">
            <a:avLst/>
          </a:prstGeom>
          <a:solidFill>
            <a:srgbClr val="20587B">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FA6B42C9-E5F2-4498-8166-5342603B1F04}"/>
              </a:ext>
            </a:extLst>
          </p:cNvPr>
          <p:cNvSpPr txBox="1"/>
          <p:nvPr/>
        </p:nvSpPr>
        <p:spPr>
          <a:xfrm>
            <a:off x="4046400" y="3152208"/>
            <a:ext cx="4099199" cy="1200329"/>
          </a:xfrm>
          <a:prstGeom prst="rect">
            <a:avLst/>
          </a:prstGeom>
          <a:noFill/>
        </p:spPr>
        <p:txBody>
          <a:bodyPr wrap="none" rtlCol="0">
            <a:spAutoFit/>
          </a:bodyPr>
          <a:lstStyle/>
          <a:p>
            <a:r>
              <a:rPr lang="en-US" sz="7200" spc="600" dirty="0">
                <a:solidFill>
                  <a:schemeClr val="bg1"/>
                </a:solidFill>
                <a:latin typeface="Raleway black" panose="020B0A03030101060003" pitchFamily="34" charset="0"/>
              </a:rPr>
              <a:t>DESIGN</a:t>
            </a:r>
          </a:p>
        </p:txBody>
      </p:sp>
      <p:pic>
        <p:nvPicPr>
          <p:cNvPr id="7" name="Graphic 6" descr="Lights On with solid fill">
            <a:extLst>
              <a:ext uri="{FF2B5EF4-FFF2-40B4-BE49-F238E27FC236}">
                <a16:creationId xmlns:a16="http://schemas.microsoft.com/office/drawing/2014/main" id="{7B731F6B-0112-488E-BEFA-3D1137A1DFF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18785" y="954628"/>
            <a:ext cx="2154428" cy="2154426"/>
          </a:xfrm>
          <a:prstGeom prst="rect">
            <a:avLst/>
          </a:prstGeom>
        </p:spPr>
      </p:pic>
    </p:spTree>
    <p:extLst>
      <p:ext uri="{BB962C8B-B14F-4D97-AF65-F5344CB8AC3E}">
        <p14:creationId xmlns:p14="http://schemas.microsoft.com/office/powerpoint/2010/main" val="314258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ky, mountain, nature&#10;&#10;Description automatically generated">
            <a:extLst>
              <a:ext uri="{FF2B5EF4-FFF2-40B4-BE49-F238E27FC236}">
                <a16:creationId xmlns:a16="http://schemas.microsoft.com/office/drawing/2014/main" id="{CEACBF74-0028-4652-8785-15F1F3AFFA8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0"/>
          </a:xfrm>
          <a:prstGeom prst="rect">
            <a:avLst/>
          </a:prstGeom>
        </p:spPr>
      </p:pic>
      <p:cxnSp>
        <p:nvCxnSpPr>
          <p:cNvPr id="11" name="Straight Connector 10">
            <a:extLst>
              <a:ext uri="{FF2B5EF4-FFF2-40B4-BE49-F238E27FC236}">
                <a16:creationId xmlns:a16="http://schemas.microsoft.com/office/drawing/2014/main" id="{8778C6F6-2815-4766-9FAD-B00C0B613BF0}"/>
              </a:ext>
            </a:extLst>
          </p:cNvPr>
          <p:cNvCxnSpPr>
            <a:cxnSpLocks/>
          </p:cNvCxnSpPr>
          <p:nvPr/>
        </p:nvCxnSpPr>
        <p:spPr>
          <a:xfrm flipV="1">
            <a:off x="1158142" y="4042229"/>
            <a:ext cx="257001" cy="750268"/>
          </a:xfrm>
          <a:prstGeom prst="line">
            <a:avLst/>
          </a:prstGeom>
          <a:ln w="101600" cap="rnd">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4F4F6A-BF75-4C56-AAA0-0B2CE6032CC3}"/>
              </a:ext>
            </a:extLst>
          </p:cNvPr>
          <p:cNvCxnSpPr>
            <a:cxnSpLocks/>
          </p:cNvCxnSpPr>
          <p:nvPr/>
        </p:nvCxnSpPr>
        <p:spPr>
          <a:xfrm>
            <a:off x="6095999" y="2946400"/>
            <a:ext cx="1001487" cy="1059129"/>
          </a:xfrm>
          <a:prstGeom prst="line">
            <a:avLst/>
          </a:prstGeom>
          <a:ln w="101600" cap="rnd">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F1BB986-66F7-438C-A488-88E04E37B792}"/>
              </a:ext>
            </a:extLst>
          </p:cNvPr>
          <p:cNvCxnSpPr>
            <a:cxnSpLocks/>
          </p:cNvCxnSpPr>
          <p:nvPr/>
        </p:nvCxnSpPr>
        <p:spPr>
          <a:xfrm>
            <a:off x="2537310" y="3511629"/>
            <a:ext cx="875361" cy="987800"/>
          </a:xfrm>
          <a:prstGeom prst="line">
            <a:avLst/>
          </a:prstGeom>
          <a:ln w="101600" cap="rnd">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60C1E24-0BC0-413F-8665-00F4F65EC002}"/>
              </a:ext>
            </a:extLst>
          </p:cNvPr>
          <p:cNvCxnSpPr>
            <a:cxnSpLocks/>
          </p:cNvCxnSpPr>
          <p:nvPr/>
        </p:nvCxnSpPr>
        <p:spPr>
          <a:xfrm flipH="1">
            <a:off x="4562679" y="3063496"/>
            <a:ext cx="415721" cy="1230047"/>
          </a:xfrm>
          <a:prstGeom prst="line">
            <a:avLst/>
          </a:prstGeom>
          <a:ln w="101600" cap="rnd">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9C05FB-674C-481B-9E9C-174DB49C4304}"/>
              </a:ext>
            </a:extLst>
          </p:cNvPr>
          <p:cNvCxnSpPr>
            <a:cxnSpLocks/>
          </p:cNvCxnSpPr>
          <p:nvPr/>
        </p:nvCxnSpPr>
        <p:spPr>
          <a:xfrm flipV="1">
            <a:off x="8336497" y="2481943"/>
            <a:ext cx="372074" cy="1029686"/>
          </a:xfrm>
          <a:prstGeom prst="line">
            <a:avLst/>
          </a:prstGeom>
          <a:ln w="101600" cap="rnd">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DF9A49-4D80-40D7-92C1-B86AEEA8807F}"/>
              </a:ext>
            </a:extLst>
          </p:cNvPr>
          <p:cNvCxnSpPr>
            <a:cxnSpLocks/>
          </p:cNvCxnSpPr>
          <p:nvPr/>
        </p:nvCxnSpPr>
        <p:spPr>
          <a:xfrm>
            <a:off x="9673771" y="2200275"/>
            <a:ext cx="907143" cy="484868"/>
          </a:xfrm>
          <a:prstGeom prst="line">
            <a:avLst/>
          </a:prstGeom>
          <a:ln w="101600" cap="rnd">
            <a:solidFill>
              <a:schemeClr val="bg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AB9D7BB3-A356-4EA9-AD3C-3768D3C03A49}"/>
                  </a:ext>
                </a:extLst>
              </p:cNvPr>
              <p:cNvGraphicFramePr>
                <a:graphicFrameLocks noChangeAspect="1"/>
              </p:cNvGraphicFramePr>
              <p:nvPr>
                <p:extLst>
                  <p:ext uri="{D42A27DB-BD31-4B8C-83A1-F6EECF244321}">
                    <p14:modId xmlns:p14="http://schemas.microsoft.com/office/powerpoint/2010/main" val="996291785"/>
                  </p:ext>
                </p:extLst>
              </p:nvPr>
            </p:nvGraphicFramePr>
            <p:xfrm>
              <a:off x="-594087" y="5062186"/>
              <a:ext cx="3139780" cy="1766126"/>
            </p:xfrm>
            <a:graphic>
              <a:graphicData uri="http://schemas.microsoft.com/office/powerpoint/2016/sectionzoom">
                <psez:sectionZm>
                  <psez:sectionZmObj sectionId="{F806AFA8-A116-4BC2-8F3B-7BAFB2C2A59E}">
                    <psez:zmPr id="{7E955205-3CF4-4BDF-805C-127CFD4028BD}" transitionDur="1000" showBg="0">
                      <p166:blipFill xmlns:p166="http://schemas.microsoft.com/office/powerpoint/2016/6/main">
                        <a:blip r:embed="rId3"/>
                        <a:stretch>
                          <a:fillRect/>
                        </a:stretch>
                      </p166:blipFill>
                      <p166:spPr xmlns:p166="http://schemas.microsoft.com/office/powerpoint/2016/6/main">
                        <a:xfrm>
                          <a:off x="0" y="0"/>
                          <a:ext cx="3139780" cy="1766126"/>
                        </a:xfrm>
                        <a:prstGeom prst="rect">
                          <a:avLst/>
                        </a:prstGeom>
                        <a:ln w="3175">
                          <a:no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AB9D7BB3-A356-4EA9-AD3C-3768D3C03A49}"/>
                  </a:ext>
                </a:extLst>
              </p:cNvPr>
              <p:cNvPicPr>
                <a:picLocks noGrp="1" noRot="1" noChangeAspect="1" noMove="1" noResize="1" noEditPoints="1" noAdjustHandles="1" noChangeArrowheads="1" noChangeShapeType="1"/>
              </p:cNvPicPr>
              <p:nvPr/>
            </p:nvPicPr>
            <p:blipFill>
              <a:blip r:embed="rId5"/>
              <a:stretch>
                <a:fillRect/>
              </a:stretch>
            </p:blipFill>
            <p:spPr>
              <a:xfrm>
                <a:off x="-594087" y="5062186"/>
                <a:ext cx="3139780" cy="1766126"/>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8EAAF8BA-BA36-406A-B75F-AFF48705BA8B}"/>
                  </a:ext>
                </a:extLst>
              </p:cNvPr>
              <p:cNvGraphicFramePr>
                <a:graphicFrameLocks noChangeAspect="1"/>
              </p:cNvGraphicFramePr>
              <p:nvPr>
                <p:extLst>
                  <p:ext uri="{D42A27DB-BD31-4B8C-83A1-F6EECF244321}">
                    <p14:modId xmlns:p14="http://schemas.microsoft.com/office/powerpoint/2010/main" val="4060047977"/>
                  </p:ext>
                </p:extLst>
              </p:nvPr>
            </p:nvGraphicFramePr>
            <p:xfrm>
              <a:off x="268652" y="2200275"/>
              <a:ext cx="3048000" cy="1714500"/>
            </p:xfrm>
            <a:graphic>
              <a:graphicData uri="http://schemas.microsoft.com/office/powerpoint/2016/sectionzoom">
                <psez:sectionZm>
                  <psez:sectionZmObj sectionId="{3FAA20B0-C3FE-4148-B15C-14F2576B6932}">
                    <psez:zmPr id="{4D1BF470-92FA-4A7F-8D69-58B71F4E1D6C}"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a:noFill/>
                        </a:ln>
                      </p166:spPr>
                    </psez:zmPr>
                  </psez:sectionZmObj>
                </psez:sectionZm>
              </a:graphicData>
            </a:graphic>
          </p:graphicFrame>
        </mc:Choice>
        <mc:Fallback xmlns="">
          <p:pic>
            <p:nvPicPr>
              <p:cNvPr id="5" name="Section Zoom 4">
                <a:hlinkClick r:id="rId7" action="ppaction://hlinksldjump"/>
                <a:extLst>
                  <a:ext uri="{FF2B5EF4-FFF2-40B4-BE49-F238E27FC236}">
                    <a16:creationId xmlns:a16="http://schemas.microsoft.com/office/drawing/2014/main" id="{8EAAF8BA-BA36-406A-B75F-AFF48705BA8B}"/>
                  </a:ext>
                </a:extLst>
              </p:cNvPr>
              <p:cNvPicPr>
                <a:picLocks noGrp="1" noRot="1" noChangeAspect="1" noMove="1" noResize="1" noEditPoints="1" noAdjustHandles="1" noChangeArrowheads="1" noChangeShapeType="1"/>
              </p:cNvPicPr>
              <p:nvPr/>
            </p:nvPicPr>
            <p:blipFill>
              <a:blip r:embed="rId8"/>
              <a:stretch>
                <a:fillRect/>
              </a:stretch>
            </p:blipFill>
            <p:spPr>
              <a:xfrm>
                <a:off x="268652" y="2200275"/>
                <a:ext cx="3048000" cy="1714500"/>
              </a:xfrm>
              <a:prstGeom prst="rect">
                <a:avLst/>
              </a:prstGeom>
              <a:ln>
                <a:noFill/>
              </a:ln>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D78CAE86-C9F1-4636-ABCB-A13F23EBD4DA}"/>
                  </a:ext>
                </a:extLst>
              </p:cNvPr>
              <p:cNvGraphicFramePr>
                <a:graphicFrameLocks noChangeAspect="1"/>
              </p:cNvGraphicFramePr>
              <p:nvPr>
                <p:extLst>
                  <p:ext uri="{D42A27DB-BD31-4B8C-83A1-F6EECF244321}">
                    <p14:modId xmlns:p14="http://schemas.microsoft.com/office/powerpoint/2010/main" val="3792272422"/>
                  </p:ext>
                </p:extLst>
              </p:nvPr>
            </p:nvGraphicFramePr>
            <p:xfrm>
              <a:off x="9651388" y="2442709"/>
              <a:ext cx="3048000" cy="1714500"/>
            </p:xfrm>
            <a:graphic>
              <a:graphicData uri="http://schemas.microsoft.com/office/powerpoint/2016/sectionzoom">
                <psez:sectionZm>
                  <psez:sectionZmObj sectionId="{71F5D156-B2E1-4402-9C83-39E1D08F4874}">
                    <psez:zmPr id="{AA89F09A-F004-4772-A271-E0EF3B5EA760}" transitionDur="1000" showBg="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D78CAE86-C9F1-4636-ABCB-A13F23EBD4DA}"/>
                  </a:ext>
                </a:extLst>
              </p:cNvPr>
              <p:cNvPicPr>
                <a:picLocks noGrp="1" noRot="1" noChangeAspect="1" noMove="1" noResize="1" noEditPoints="1" noAdjustHandles="1" noChangeArrowheads="1" noChangeShapeType="1"/>
              </p:cNvPicPr>
              <p:nvPr/>
            </p:nvPicPr>
            <p:blipFill>
              <a:blip r:embed="rId11"/>
              <a:stretch>
                <a:fillRect/>
              </a:stretch>
            </p:blipFill>
            <p:spPr>
              <a:xfrm>
                <a:off x="9651388" y="2442709"/>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93F7D1F4-4C93-4129-96B3-BEF18EB35934}"/>
                  </a:ext>
                </a:extLst>
              </p:cNvPr>
              <p:cNvGraphicFramePr>
                <a:graphicFrameLocks noChangeAspect="1"/>
              </p:cNvGraphicFramePr>
              <p:nvPr>
                <p:extLst>
                  <p:ext uri="{D42A27DB-BD31-4B8C-83A1-F6EECF244321}">
                    <p14:modId xmlns:p14="http://schemas.microsoft.com/office/powerpoint/2010/main" val="4253921195"/>
                  </p:ext>
                </p:extLst>
              </p:nvPr>
            </p:nvGraphicFramePr>
            <p:xfrm>
              <a:off x="7438571" y="902504"/>
              <a:ext cx="3048000" cy="1714500"/>
            </p:xfrm>
            <a:graphic>
              <a:graphicData uri="http://schemas.microsoft.com/office/powerpoint/2016/sectionzoom">
                <psez:sectionZm>
                  <psez:sectionZmObj sectionId="{94F27F6A-9A44-44CE-B65C-45B06AA7792C}">
                    <psez:zmPr id="{63C32C20-2F5B-4CED-B7DA-A9F858E3CC54}" transitionDur="1000" showBg="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0" name="Section Zoom 9">
                <a:hlinkClick r:id="rId13" action="ppaction://hlinksldjump"/>
                <a:extLst>
                  <a:ext uri="{FF2B5EF4-FFF2-40B4-BE49-F238E27FC236}">
                    <a16:creationId xmlns:a16="http://schemas.microsoft.com/office/drawing/2014/main" id="{93F7D1F4-4C93-4129-96B3-BEF18EB35934}"/>
                  </a:ext>
                </a:extLst>
              </p:cNvPr>
              <p:cNvPicPr>
                <a:picLocks noGrp="1" noRot="1" noChangeAspect="1" noMove="1" noResize="1" noEditPoints="1" noAdjustHandles="1" noChangeArrowheads="1" noChangeShapeType="1"/>
              </p:cNvPicPr>
              <p:nvPr/>
            </p:nvPicPr>
            <p:blipFill>
              <a:blip r:embed="rId14"/>
              <a:stretch>
                <a:fillRect/>
              </a:stretch>
            </p:blipFill>
            <p:spPr>
              <a:xfrm>
                <a:off x="7438571" y="902504"/>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920D9A66-72A2-4CC4-8F72-CFB0A3C7A975}"/>
                  </a:ext>
                </a:extLst>
              </p:cNvPr>
              <p:cNvGraphicFramePr>
                <a:graphicFrameLocks noChangeAspect="1"/>
              </p:cNvGraphicFramePr>
              <p:nvPr>
                <p:extLst>
                  <p:ext uri="{D42A27DB-BD31-4B8C-83A1-F6EECF244321}">
                    <p14:modId xmlns:p14="http://schemas.microsoft.com/office/powerpoint/2010/main" val="48040771"/>
                  </p:ext>
                </p:extLst>
              </p:nvPr>
            </p:nvGraphicFramePr>
            <p:xfrm>
              <a:off x="6305233" y="3429000"/>
              <a:ext cx="3048000" cy="1714500"/>
            </p:xfrm>
            <a:graphic>
              <a:graphicData uri="http://schemas.microsoft.com/office/powerpoint/2016/sectionzoom">
                <psez:sectionZm>
                  <psez:sectionZmObj sectionId="{2898EEA9-27F8-4CC1-86B9-F2BAB38D6290}">
                    <psez:zmPr id="{D2BFC5FC-74FB-443B-8334-086C25953D4A}" transitionDur="1000" showBg="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7" name="Section Zoom 6">
                <a:hlinkClick r:id="rId16" action="ppaction://hlinksldjump"/>
                <a:extLst>
                  <a:ext uri="{FF2B5EF4-FFF2-40B4-BE49-F238E27FC236}">
                    <a16:creationId xmlns:a16="http://schemas.microsoft.com/office/drawing/2014/main" id="{920D9A66-72A2-4CC4-8F72-CFB0A3C7A975}"/>
                  </a:ext>
                </a:extLst>
              </p:cNvPr>
              <p:cNvPicPr>
                <a:picLocks noGrp="1" noRot="1" noChangeAspect="1" noMove="1" noResize="1" noEditPoints="1" noAdjustHandles="1" noChangeArrowheads="1" noChangeShapeType="1"/>
              </p:cNvPicPr>
              <p:nvPr/>
            </p:nvPicPr>
            <p:blipFill>
              <a:blip r:embed="rId17"/>
              <a:stretch>
                <a:fillRect/>
              </a:stretch>
            </p:blipFill>
            <p:spPr>
              <a:xfrm>
                <a:off x="6305233" y="342900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A58088D7-6D7C-49F3-8E3C-8347A8D52795}"/>
                  </a:ext>
                </a:extLst>
              </p:cNvPr>
              <p:cNvGraphicFramePr>
                <a:graphicFrameLocks noChangeAspect="1"/>
              </p:cNvGraphicFramePr>
              <p:nvPr>
                <p:extLst>
                  <p:ext uri="{D42A27DB-BD31-4B8C-83A1-F6EECF244321}">
                    <p14:modId xmlns:p14="http://schemas.microsoft.com/office/powerpoint/2010/main" val="1295176666"/>
                  </p:ext>
                </p:extLst>
              </p:nvPr>
            </p:nvGraphicFramePr>
            <p:xfrm>
              <a:off x="3961664" y="1457650"/>
              <a:ext cx="3048000" cy="1714500"/>
            </p:xfrm>
            <a:graphic>
              <a:graphicData uri="http://schemas.microsoft.com/office/powerpoint/2016/sectionzoom">
                <psez:sectionZm>
                  <psez:sectionZmObj sectionId="{6E473AF4-5E40-4809-AD13-90073564897F}">
                    <psez:zmPr id="{818AF703-1D7E-4656-8E03-50E8D280EA57}" transitionDur="1000" showBg="0">
                      <p166:blipFill xmlns:p166="http://schemas.microsoft.com/office/powerpoint/2016/6/main">
                        <a:blip r:embed="rId18"/>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8" name="Section Zoom 7">
                <a:hlinkClick r:id="rId19" action="ppaction://hlinksldjump"/>
                <a:extLst>
                  <a:ext uri="{FF2B5EF4-FFF2-40B4-BE49-F238E27FC236}">
                    <a16:creationId xmlns:a16="http://schemas.microsoft.com/office/drawing/2014/main" id="{A58088D7-6D7C-49F3-8E3C-8347A8D52795}"/>
                  </a:ext>
                </a:extLst>
              </p:cNvPr>
              <p:cNvPicPr>
                <a:picLocks noGrp="1" noRot="1" noChangeAspect="1" noMove="1" noResize="1" noEditPoints="1" noAdjustHandles="1" noChangeArrowheads="1" noChangeShapeType="1"/>
              </p:cNvPicPr>
              <p:nvPr/>
            </p:nvPicPr>
            <p:blipFill>
              <a:blip r:embed="rId20"/>
              <a:stretch>
                <a:fillRect/>
              </a:stretch>
            </p:blipFill>
            <p:spPr>
              <a:xfrm>
                <a:off x="3961664" y="145765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1CB2D09C-1889-4C75-B126-12CC2500BF0C}"/>
                  </a:ext>
                </a:extLst>
              </p:cNvPr>
              <p:cNvGraphicFramePr>
                <a:graphicFrameLocks noChangeAspect="1"/>
              </p:cNvGraphicFramePr>
              <p:nvPr>
                <p:extLst>
                  <p:ext uri="{D42A27DB-BD31-4B8C-83A1-F6EECF244321}">
                    <p14:modId xmlns:p14="http://schemas.microsoft.com/office/powerpoint/2010/main" val="3566425445"/>
                  </p:ext>
                </p:extLst>
              </p:nvPr>
            </p:nvGraphicFramePr>
            <p:xfrm>
              <a:off x="2698433" y="4230749"/>
              <a:ext cx="3048000" cy="1714500"/>
            </p:xfrm>
            <a:graphic>
              <a:graphicData uri="http://schemas.microsoft.com/office/powerpoint/2016/sectionzoom">
                <psez:sectionZm>
                  <psez:sectionZmObj sectionId="{5B476B88-E773-47D9-AED3-FACDF2882597}">
                    <psez:zmPr id="{8DF99E53-A9CB-40A4-B8F6-C4839AF9C3FE}" transitionDur="1000" showBg="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 name="Section Zoom 5">
                <a:hlinkClick r:id="rId22" action="ppaction://hlinksldjump"/>
                <a:extLst>
                  <a:ext uri="{FF2B5EF4-FFF2-40B4-BE49-F238E27FC236}">
                    <a16:creationId xmlns:a16="http://schemas.microsoft.com/office/drawing/2014/main" id="{1CB2D09C-1889-4C75-B126-12CC2500BF0C}"/>
                  </a:ext>
                </a:extLst>
              </p:cNvPr>
              <p:cNvPicPr>
                <a:picLocks noGrp="1" noRot="1" noChangeAspect="1" noMove="1" noResize="1" noEditPoints="1" noAdjustHandles="1" noChangeArrowheads="1" noChangeShapeType="1"/>
              </p:cNvPicPr>
              <p:nvPr/>
            </p:nvPicPr>
            <p:blipFill>
              <a:blip r:embed="rId23"/>
              <a:stretch>
                <a:fillRect/>
              </a:stretch>
            </p:blipFill>
            <p:spPr>
              <a:xfrm>
                <a:off x="2698433" y="4230749"/>
                <a:ext cx="3048000" cy="1714500"/>
              </a:xfrm>
              <a:prstGeom prst="rect">
                <a:avLst/>
              </a:prstGeom>
            </p:spPr>
          </p:pic>
        </mc:Fallback>
      </mc:AlternateContent>
    </p:spTree>
    <p:extLst>
      <p:ext uri="{BB962C8B-B14F-4D97-AF65-F5344CB8AC3E}">
        <p14:creationId xmlns:p14="http://schemas.microsoft.com/office/powerpoint/2010/main" val="34073624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08C66A42-627A-4AFA-A6FF-9B943FF3AD0B}"/>
              </a:ext>
            </a:extLst>
          </p:cNvPr>
          <p:cNvSpPr/>
          <p:nvPr/>
        </p:nvSpPr>
        <p:spPr>
          <a:xfrm>
            <a:off x="-1254035" y="-3921033"/>
            <a:ext cx="14700070" cy="14700066"/>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pic>
        <p:nvPicPr>
          <p:cNvPr id="6" name="Picture 5" descr="A frog swimming in water&#10;&#10;Description automatically generated with medium confidence">
            <a:extLst>
              <a:ext uri="{FF2B5EF4-FFF2-40B4-BE49-F238E27FC236}">
                <a16:creationId xmlns:a16="http://schemas.microsoft.com/office/drawing/2014/main" id="{CEB35785-1459-41CF-944B-87BD22C6E412}"/>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Graphic 6" descr="Lights On with solid fill">
            <a:extLst>
              <a:ext uri="{FF2B5EF4-FFF2-40B4-BE49-F238E27FC236}">
                <a16:creationId xmlns:a16="http://schemas.microsoft.com/office/drawing/2014/main" id="{43B2D309-7858-4530-BA99-8185D87918B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73147" y="136781"/>
            <a:ext cx="1245706" cy="1245704"/>
          </a:xfrm>
          <a:prstGeom prst="rect">
            <a:avLst/>
          </a:prstGeom>
        </p:spPr>
      </p:pic>
      <p:sp>
        <p:nvSpPr>
          <p:cNvPr id="8" name="TextBox 7">
            <a:extLst>
              <a:ext uri="{FF2B5EF4-FFF2-40B4-BE49-F238E27FC236}">
                <a16:creationId xmlns:a16="http://schemas.microsoft.com/office/drawing/2014/main" id="{56788F28-1B19-4E26-BDBD-1D24424E02F2}"/>
              </a:ext>
            </a:extLst>
          </p:cNvPr>
          <p:cNvSpPr txBox="1"/>
          <p:nvPr/>
        </p:nvSpPr>
        <p:spPr>
          <a:xfrm>
            <a:off x="4833475" y="1473861"/>
            <a:ext cx="2525050" cy="769441"/>
          </a:xfrm>
          <a:prstGeom prst="rect">
            <a:avLst/>
          </a:prstGeom>
          <a:noFill/>
        </p:spPr>
        <p:txBody>
          <a:bodyPr wrap="none" rtlCol="0">
            <a:spAutoFit/>
          </a:bodyPr>
          <a:lstStyle/>
          <a:p>
            <a:r>
              <a:rPr lang="en-US" sz="4400" spc="300" dirty="0">
                <a:solidFill>
                  <a:schemeClr val="bg1"/>
                </a:solidFill>
                <a:latin typeface="Raleway black" panose="020B0A03030101060003" pitchFamily="34" charset="0"/>
              </a:rPr>
              <a:t>DESIGN</a:t>
            </a:r>
          </a:p>
        </p:txBody>
      </p:sp>
      <p:sp useBgFill="1">
        <p:nvSpPr>
          <p:cNvPr id="9" name="Flowchart: Connector 8">
            <a:extLst>
              <a:ext uri="{FF2B5EF4-FFF2-40B4-BE49-F238E27FC236}">
                <a16:creationId xmlns:a16="http://schemas.microsoft.com/office/drawing/2014/main" id="{81859391-1DFD-411E-95AF-232E8198C5F3}"/>
              </a:ext>
            </a:extLst>
          </p:cNvPr>
          <p:cNvSpPr/>
          <p:nvPr/>
        </p:nvSpPr>
        <p:spPr>
          <a:xfrm>
            <a:off x="8896745" y="4564612"/>
            <a:ext cx="1769518" cy="176951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Flowchart: Connector 9">
            <a:extLst>
              <a:ext uri="{FF2B5EF4-FFF2-40B4-BE49-F238E27FC236}">
                <a16:creationId xmlns:a16="http://schemas.microsoft.com/office/drawing/2014/main" id="{F6C3CCDD-A297-443A-94B6-17A7C5047513}"/>
              </a:ext>
            </a:extLst>
          </p:cNvPr>
          <p:cNvSpPr/>
          <p:nvPr/>
        </p:nvSpPr>
        <p:spPr>
          <a:xfrm>
            <a:off x="1865969" y="1113647"/>
            <a:ext cx="772728" cy="77272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lowchart: Connector 10">
            <a:extLst>
              <a:ext uri="{FF2B5EF4-FFF2-40B4-BE49-F238E27FC236}">
                <a16:creationId xmlns:a16="http://schemas.microsoft.com/office/drawing/2014/main" id="{24252D92-A8B3-4638-9931-DD6C3E82EF33}"/>
              </a:ext>
            </a:extLst>
          </p:cNvPr>
          <p:cNvSpPr/>
          <p:nvPr/>
        </p:nvSpPr>
        <p:spPr>
          <a:xfrm>
            <a:off x="338356" y="2817257"/>
            <a:ext cx="1223486" cy="122348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lowchart: Connector 11">
            <a:extLst>
              <a:ext uri="{FF2B5EF4-FFF2-40B4-BE49-F238E27FC236}">
                <a16:creationId xmlns:a16="http://schemas.microsoft.com/office/drawing/2014/main" id="{97691295-1460-4809-BFB9-1FDFE93565ED}"/>
              </a:ext>
            </a:extLst>
          </p:cNvPr>
          <p:cNvSpPr/>
          <p:nvPr/>
        </p:nvSpPr>
        <p:spPr>
          <a:xfrm>
            <a:off x="1367574" y="4564612"/>
            <a:ext cx="1769518" cy="176951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Flowchart: Connector 12">
            <a:extLst>
              <a:ext uri="{FF2B5EF4-FFF2-40B4-BE49-F238E27FC236}">
                <a16:creationId xmlns:a16="http://schemas.microsoft.com/office/drawing/2014/main" id="{D957A5D8-D114-426B-A50F-132B4E75E2A1}"/>
              </a:ext>
            </a:extLst>
          </p:cNvPr>
          <p:cNvSpPr/>
          <p:nvPr/>
        </p:nvSpPr>
        <p:spPr>
          <a:xfrm>
            <a:off x="10537764" y="2817257"/>
            <a:ext cx="1223486" cy="122348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Flowchart: Connector 13">
            <a:extLst>
              <a:ext uri="{FF2B5EF4-FFF2-40B4-BE49-F238E27FC236}">
                <a16:creationId xmlns:a16="http://schemas.microsoft.com/office/drawing/2014/main" id="{1D452EDB-E3B2-4021-BAC7-94B16CCFF2C6}"/>
              </a:ext>
            </a:extLst>
          </p:cNvPr>
          <p:cNvSpPr/>
          <p:nvPr/>
        </p:nvSpPr>
        <p:spPr>
          <a:xfrm>
            <a:off x="9548109" y="1390216"/>
            <a:ext cx="772728" cy="77272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18B16D10-3953-4E5A-A3F8-D619BE147A27}"/>
                  </a:ext>
                </a:extLst>
              </p:cNvPr>
              <p:cNvGraphicFramePr>
                <a:graphicFrameLocks noChangeAspect="1"/>
              </p:cNvGraphicFramePr>
              <p:nvPr>
                <p:extLst>
                  <p:ext uri="{D42A27DB-BD31-4B8C-83A1-F6EECF244321}">
                    <p14:modId xmlns:p14="http://schemas.microsoft.com/office/powerpoint/2010/main" val="3022281514"/>
                  </p:ext>
                </p:extLst>
              </p:nvPr>
            </p:nvGraphicFramePr>
            <p:xfrm>
              <a:off x="4601017" y="2454237"/>
              <a:ext cx="3160050" cy="1777528"/>
            </p:xfrm>
            <a:graphic>
              <a:graphicData uri="http://schemas.microsoft.com/office/powerpoint/2016/sectionzoom">
                <psez:sectionZm>
                  <psez:sectionZmObj sectionId="{3011F80B-99BB-4D62-9F30-AD529135C414}">
                    <psez:zmPr id="{356F3333-DAB8-4C75-8C6E-F1C6519AC232}" transitionDur="1000" showBg="0">
                      <p166:blipFill xmlns:p166="http://schemas.microsoft.com/office/powerpoint/2016/6/main">
                        <a:blip r:embed="rId7"/>
                        <a:stretch>
                          <a:fillRect/>
                        </a:stretch>
                      </p166:blipFill>
                      <p166:spPr xmlns:p166="http://schemas.microsoft.com/office/powerpoint/2016/6/main">
                        <a:xfrm>
                          <a:off x="0" y="0"/>
                          <a:ext cx="3160050" cy="1777528"/>
                        </a:xfrm>
                        <a:prstGeom prst="rect">
                          <a:avLst/>
                        </a:prstGeom>
                      </p166:spPr>
                    </psez:zmPr>
                  </psez:sectionZmObj>
                </psez:sectionZm>
              </a:graphicData>
            </a:graphic>
          </p:graphicFrame>
        </mc:Choice>
        <mc:Fallback xmlns="">
          <p:pic>
            <p:nvPicPr>
              <p:cNvPr id="15" name="Section Zoom 14">
                <a:hlinkClick r:id="rId8" action="ppaction://hlinksldjump"/>
                <a:extLst>
                  <a:ext uri="{FF2B5EF4-FFF2-40B4-BE49-F238E27FC236}">
                    <a16:creationId xmlns:a16="http://schemas.microsoft.com/office/drawing/2014/main" id="{18B16D10-3953-4E5A-A3F8-D619BE147A27}"/>
                  </a:ext>
                </a:extLst>
              </p:cNvPr>
              <p:cNvPicPr>
                <a:picLocks noGrp="1" noRot="1" noChangeAspect="1" noMove="1" noResize="1" noEditPoints="1" noAdjustHandles="1" noChangeArrowheads="1" noChangeShapeType="1"/>
              </p:cNvPicPr>
              <p:nvPr/>
            </p:nvPicPr>
            <p:blipFill>
              <a:blip r:embed="rId9"/>
              <a:stretch>
                <a:fillRect/>
              </a:stretch>
            </p:blipFill>
            <p:spPr>
              <a:xfrm>
                <a:off x="4601017" y="2454237"/>
                <a:ext cx="3160050" cy="177752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1EECC042-1F22-49D3-B7F3-C51C98E4CB5B}"/>
                  </a:ext>
                </a:extLst>
              </p:cNvPr>
              <p:cNvGraphicFramePr>
                <a:graphicFrameLocks noChangeAspect="1"/>
              </p:cNvGraphicFramePr>
              <p:nvPr>
                <p:extLst>
                  <p:ext uri="{D42A27DB-BD31-4B8C-83A1-F6EECF244321}">
                    <p14:modId xmlns:p14="http://schemas.microsoft.com/office/powerpoint/2010/main" val="1137470996"/>
                  </p:ext>
                </p:extLst>
              </p:nvPr>
            </p:nvGraphicFramePr>
            <p:xfrm>
              <a:off x="4601017" y="4697539"/>
              <a:ext cx="3192430" cy="1795741"/>
            </p:xfrm>
            <a:graphic>
              <a:graphicData uri="http://schemas.microsoft.com/office/powerpoint/2016/sectionzoom">
                <psez:sectionZm>
                  <psez:sectionZmObj sectionId="{C36F0802-C553-41E6-99FD-C7931EB96D9C}">
                    <psez:zmPr id="{0E0A5CCC-0EB1-46E1-9155-397FCF4B3AAE}" transitionDur="1000" showBg="0">
                      <p166:blipFill xmlns:p166="http://schemas.microsoft.com/office/powerpoint/2016/6/main">
                        <a:blip r:embed="rId10"/>
                        <a:stretch>
                          <a:fillRect/>
                        </a:stretch>
                      </p166:blipFill>
                      <p166:spPr xmlns:p166="http://schemas.microsoft.com/office/powerpoint/2016/6/main">
                        <a:xfrm>
                          <a:off x="0" y="0"/>
                          <a:ext cx="3192430" cy="1795741"/>
                        </a:xfrm>
                        <a:prstGeom prst="rect">
                          <a:avLst/>
                        </a:prstGeom>
                      </p166:spPr>
                    </psez:zmPr>
                  </psez:sectionZmObj>
                </psez:sectionZm>
              </a:graphicData>
            </a:graphic>
          </p:graphicFrame>
        </mc:Choice>
        <mc:Fallback xmlns="">
          <p:pic>
            <p:nvPicPr>
              <p:cNvPr id="16" name="Section Zoom 15">
                <a:hlinkClick r:id="rId11" action="ppaction://hlinksldjump"/>
                <a:extLst>
                  <a:ext uri="{FF2B5EF4-FFF2-40B4-BE49-F238E27FC236}">
                    <a16:creationId xmlns:a16="http://schemas.microsoft.com/office/drawing/2014/main" id="{1EECC042-1F22-49D3-B7F3-C51C98E4CB5B}"/>
                  </a:ext>
                </a:extLst>
              </p:cNvPr>
              <p:cNvPicPr>
                <a:picLocks noGrp="1" noRot="1" noChangeAspect="1" noMove="1" noResize="1" noEditPoints="1" noAdjustHandles="1" noChangeArrowheads="1" noChangeShapeType="1"/>
              </p:cNvPicPr>
              <p:nvPr/>
            </p:nvPicPr>
            <p:blipFill>
              <a:blip r:embed="rId12"/>
              <a:stretch>
                <a:fillRect/>
              </a:stretch>
            </p:blipFill>
            <p:spPr>
              <a:xfrm>
                <a:off x="4601017" y="4697539"/>
                <a:ext cx="3192430" cy="1795741"/>
              </a:xfrm>
              <a:prstGeom prst="rect">
                <a:avLst/>
              </a:prstGeom>
            </p:spPr>
          </p:pic>
        </mc:Fallback>
      </mc:AlternateContent>
    </p:spTree>
    <p:extLst>
      <p:ext uri="{BB962C8B-B14F-4D97-AF65-F5344CB8AC3E}">
        <p14:creationId xmlns:p14="http://schemas.microsoft.com/office/powerpoint/2010/main" val="2812635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fill="hold" grpId="0" nodeType="withEffect">
                                  <p:stCondLst>
                                    <p:cond delay="0"/>
                                  </p:stCondLst>
                                  <p:childTnLst>
                                    <p:animMotion origin="layout" path="M 4.58333E-6 2.77556E-17 L -0.00196 -0.21898 " pathEditMode="relative" rAng="0" ptsTypes="AA">
                                      <p:cBhvr>
                                        <p:cTn id="6" dur="2000" fill="hold"/>
                                        <p:tgtEl>
                                          <p:spTgt spid="10"/>
                                        </p:tgtEl>
                                        <p:attrNameLst>
                                          <p:attrName>ppt_x</p:attrName>
                                          <p:attrName>ppt_y</p:attrName>
                                        </p:attrNameLst>
                                      </p:cBhvr>
                                      <p:rCtr x="-104" y="-10949"/>
                                    </p:animMotion>
                                  </p:childTnLst>
                                </p:cTn>
                              </p:par>
                              <p:par>
                                <p:cTn id="7" presetID="10" presetClass="entr" presetSubtype="0" repeatCount="indefinite" fill="hold" grpId="1"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2000"/>
                                        <p:tgtEl>
                                          <p:spTgt spid="10"/>
                                        </p:tgtEl>
                                      </p:cBhvr>
                                    </p:animEffect>
                                  </p:childTnLst>
                                </p:cTn>
                              </p:par>
                              <p:par>
                                <p:cTn id="10" presetID="64" presetClass="path" presetSubtype="0" repeatCount="indefinite" fill="hold" grpId="0" nodeType="withEffect">
                                  <p:stCondLst>
                                    <p:cond delay="400"/>
                                  </p:stCondLst>
                                  <p:childTnLst>
                                    <p:animMotion origin="layout" path="M -4.58333E-6 0 L -0.00195 -0.21898 " pathEditMode="relative" rAng="0" ptsTypes="AA">
                                      <p:cBhvr>
                                        <p:cTn id="11" dur="2000" fill="hold"/>
                                        <p:tgtEl>
                                          <p:spTgt spid="11"/>
                                        </p:tgtEl>
                                        <p:attrNameLst>
                                          <p:attrName>ppt_x</p:attrName>
                                          <p:attrName>ppt_y</p:attrName>
                                        </p:attrNameLst>
                                      </p:cBhvr>
                                      <p:rCtr x="-104" y="-10949"/>
                                    </p:animMotion>
                                  </p:childTnLst>
                                </p:cTn>
                              </p:par>
                              <p:par>
                                <p:cTn id="12" presetID="10" presetClass="entr" presetSubtype="0" repeatCount="indefinite" fill="hold" grpId="1" nodeType="withEffect">
                                  <p:stCondLst>
                                    <p:cond delay="4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000"/>
                                        <p:tgtEl>
                                          <p:spTgt spid="11"/>
                                        </p:tgtEl>
                                      </p:cBhvr>
                                    </p:animEffect>
                                  </p:childTnLst>
                                </p:cTn>
                              </p:par>
                              <p:par>
                                <p:cTn id="15" presetID="64" presetClass="path" presetSubtype="0" repeatCount="indefinite" fill="hold" grpId="0" nodeType="withEffect">
                                  <p:stCondLst>
                                    <p:cond delay="800"/>
                                  </p:stCondLst>
                                  <p:childTnLst>
                                    <p:animMotion origin="layout" path="M 4.58333E-6 -4.44444E-6 L -0.00196 -0.21898 " pathEditMode="relative" rAng="0" ptsTypes="AA">
                                      <p:cBhvr>
                                        <p:cTn id="16" dur="2000" fill="hold"/>
                                        <p:tgtEl>
                                          <p:spTgt spid="12"/>
                                        </p:tgtEl>
                                        <p:attrNameLst>
                                          <p:attrName>ppt_x</p:attrName>
                                          <p:attrName>ppt_y</p:attrName>
                                        </p:attrNameLst>
                                      </p:cBhvr>
                                      <p:rCtr x="-104" y="-10949"/>
                                    </p:animMotion>
                                  </p:childTnLst>
                                </p:cTn>
                              </p:par>
                              <p:par>
                                <p:cTn id="17" presetID="10" presetClass="entr" presetSubtype="0" repeatCount="indefinite" fill="hold" grpId="1" nodeType="withEffect">
                                  <p:stCondLst>
                                    <p:cond delay="8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0"/>
                                        <p:tgtEl>
                                          <p:spTgt spid="12"/>
                                        </p:tgtEl>
                                      </p:cBhvr>
                                    </p:animEffect>
                                  </p:childTnLst>
                                </p:cTn>
                              </p:par>
                              <p:par>
                                <p:cTn id="20" presetID="64" presetClass="path" presetSubtype="0" repeatCount="indefinite" fill="hold" grpId="0" nodeType="withEffect">
                                  <p:stCondLst>
                                    <p:cond delay="0"/>
                                  </p:stCondLst>
                                  <p:childTnLst>
                                    <p:animMotion origin="layout" path="M -3.75E-6 2.22222E-6 L -0.00195 -0.21898 " pathEditMode="relative" rAng="0" ptsTypes="AA">
                                      <p:cBhvr>
                                        <p:cTn id="21" dur="2000" fill="hold"/>
                                        <p:tgtEl>
                                          <p:spTgt spid="14"/>
                                        </p:tgtEl>
                                        <p:attrNameLst>
                                          <p:attrName>ppt_x</p:attrName>
                                          <p:attrName>ppt_y</p:attrName>
                                        </p:attrNameLst>
                                      </p:cBhvr>
                                      <p:rCtr x="-104" y="-10949"/>
                                    </p:animMotion>
                                  </p:childTnLst>
                                </p:cTn>
                              </p:par>
                              <p:par>
                                <p:cTn id="22" presetID="10" presetClass="entr" presetSubtype="0" repeatCount="indefinite" fill="hold" grpId="1"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childTnLst>
                                </p:cTn>
                              </p:par>
                              <p:par>
                                <p:cTn id="25" presetID="64" presetClass="path" presetSubtype="0" repeatCount="indefinite" fill="hold" grpId="0" nodeType="withEffect">
                                  <p:stCondLst>
                                    <p:cond delay="400"/>
                                  </p:stCondLst>
                                  <p:childTnLst>
                                    <p:animMotion origin="layout" path="M -3.125E-6 0 L -0.00195 -0.21898 " pathEditMode="relative" rAng="0" ptsTypes="AA">
                                      <p:cBhvr>
                                        <p:cTn id="26" dur="2000" fill="hold"/>
                                        <p:tgtEl>
                                          <p:spTgt spid="13"/>
                                        </p:tgtEl>
                                        <p:attrNameLst>
                                          <p:attrName>ppt_x</p:attrName>
                                          <p:attrName>ppt_y</p:attrName>
                                        </p:attrNameLst>
                                      </p:cBhvr>
                                      <p:rCtr x="-104" y="-10949"/>
                                    </p:animMotion>
                                  </p:childTnLst>
                                </p:cTn>
                              </p:par>
                              <p:par>
                                <p:cTn id="27" presetID="10" presetClass="entr" presetSubtype="0" repeatCount="indefinite" fill="hold" grpId="1" nodeType="withEffect">
                                  <p:stCondLst>
                                    <p:cond delay="4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childTnLst>
                                </p:cTn>
                              </p:par>
                              <p:par>
                                <p:cTn id="30" presetID="64" presetClass="path" presetSubtype="0" repeatCount="indefinite" fill="hold" grpId="0" nodeType="withEffect">
                                  <p:stCondLst>
                                    <p:cond delay="800"/>
                                  </p:stCondLst>
                                  <p:childTnLst>
                                    <p:animMotion origin="layout" path="M -3.54167E-6 -4.44444E-6 L -0.00195 -0.21898 " pathEditMode="relative" rAng="0" ptsTypes="AA">
                                      <p:cBhvr>
                                        <p:cTn id="31" dur="2000" fill="hold"/>
                                        <p:tgtEl>
                                          <p:spTgt spid="9"/>
                                        </p:tgtEl>
                                        <p:attrNameLst>
                                          <p:attrName>ppt_x</p:attrName>
                                          <p:attrName>ppt_y</p:attrName>
                                        </p:attrNameLst>
                                      </p:cBhvr>
                                      <p:rCtr x="-104" y="-10949"/>
                                    </p:animMotion>
                                  </p:childTnLst>
                                </p:cTn>
                              </p:par>
                              <p:par>
                                <p:cTn id="32" presetID="10" presetClass="entr" presetSubtype="0" repeatCount="indefinite" fill="hold" grpId="1" nodeType="withEffect">
                                  <p:stCondLst>
                                    <p:cond delay="80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lowchart: Connector 6">
            <a:extLst>
              <a:ext uri="{FF2B5EF4-FFF2-40B4-BE49-F238E27FC236}">
                <a16:creationId xmlns:a16="http://schemas.microsoft.com/office/drawing/2014/main" id="{73C71F38-A53F-48F7-BC70-73D913911EC4}"/>
              </a:ext>
            </a:extLst>
          </p:cNvPr>
          <p:cNvSpPr/>
          <p:nvPr/>
        </p:nvSpPr>
        <p:spPr>
          <a:xfrm>
            <a:off x="2896053" y="229053"/>
            <a:ext cx="6399893" cy="6399893"/>
          </a:xfrm>
          <a:prstGeom prst="flowChartConnector">
            <a:avLst/>
          </a:prstGeom>
          <a:solidFill>
            <a:srgbClr val="6A827E">
              <a:alpha val="45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FA6B42C9-E5F2-4498-8166-5342603B1F04}"/>
              </a:ext>
            </a:extLst>
          </p:cNvPr>
          <p:cNvSpPr txBox="1"/>
          <p:nvPr/>
        </p:nvSpPr>
        <p:spPr>
          <a:xfrm>
            <a:off x="3721792" y="2805752"/>
            <a:ext cx="5017720" cy="1246495"/>
          </a:xfrm>
          <a:prstGeom prst="rect">
            <a:avLst/>
          </a:prstGeom>
          <a:noFill/>
        </p:spPr>
        <p:txBody>
          <a:bodyPr wrap="none" rtlCol="0">
            <a:spAutoFit/>
          </a:bodyPr>
          <a:lstStyle/>
          <a:p>
            <a:r>
              <a:rPr lang="en-US" sz="7500" spc="300" dirty="0">
                <a:solidFill>
                  <a:schemeClr val="bg1"/>
                </a:solidFill>
                <a:latin typeface="Raleway black" panose="020B0A03030101060003" pitchFamily="34" charset="0"/>
              </a:rPr>
              <a:t>CONCEPT</a:t>
            </a:r>
          </a:p>
        </p:txBody>
      </p:sp>
      <p:sp>
        <p:nvSpPr>
          <p:cNvPr id="9" name="Graphic 2" descr="Spider with solid fill">
            <a:extLst>
              <a:ext uri="{FF2B5EF4-FFF2-40B4-BE49-F238E27FC236}">
                <a16:creationId xmlns:a16="http://schemas.microsoft.com/office/drawing/2014/main" id="{891F89B9-C9F4-463B-B270-1AEC49F731F3}"/>
              </a:ext>
            </a:extLst>
          </p:cNvPr>
          <p:cNvSpPr/>
          <p:nvPr/>
        </p:nvSpPr>
        <p:spPr>
          <a:xfrm>
            <a:off x="5338093" y="870662"/>
            <a:ext cx="1515932" cy="1777122"/>
          </a:xfrm>
          <a:custGeom>
            <a:avLst/>
            <a:gdLst>
              <a:gd name="connsiteX0" fmla="*/ 1181079 w 1189393"/>
              <a:gd name="connsiteY0" fmla="*/ 323275 h 1367794"/>
              <a:gd name="connsiteX1" fmla="*/ 1170717 w 1189393"/>
              <a:gd name="connsiteY1" fmla="*/ 261056 h 1367794"/>
              <a:gd name="connsiteX2" fmla="*/ 1108497 w 1189393"/>
              <a:gd name="connsiteY2" fmla="*/ 271418 h 1367794"/>
              <a:gd name="connsiteX3" fmla="*/ 965934 w 1189393"/>
              <a:gd name="connsiteY3" fmla="*/ 470997 h 1367794"/>
              <a:gd name="connsiteX4" fmla="*/ 749451 w 1189393"/>
              <a:gd name="connsiteY4" fmla="*/ 585609 h 1367794"/>
              <a:gd name="connsiteX5" fmla="*/ 891984 w 1189393"/>
              <a:gd name="connsiteY5" fmla="*/ 385971 h 1367794"/>
              <a:gd name="connsiteX6" fmla="*/ 891984 w 1189393"/>
              <a:gd name="connsiteY6" fmla="*/ 44602 h 1367794"/>
              <a:gd name="connsiteX7" fmla="*/ 847382 w 1189393"/>
              <a:gd name="connsiteY7" fmla="*/ 0 h 1367794"/>
              <a:gd name="connsiteX8" fmla="*/ 802780 w 1189393"/>
              <a:gd name="connsiteY8" fmla="*/ 44602 h 1367794"/>
              <a:gd name="connsiteX9" fmla="*/ 802780 w 1189393"/>
              <a:gd name="connsiteY9" fmla="*/ 357396 h 1367794"/>
              <a:gd name="connsiteX10" fmla="*/ 677627 w 1189393"/>
              <a:gd name="connsiteY10" fmla="*/ 532697 h 1367794"/>
              <a:gd name="connsiteX11" fmla="*/ 662150 w 1189393"/>
              <a:gd name="connsiteY11" fmla="*/ 525783 h 1367794"/>
              <a:gd name="connsiteX12" fmla="*/ 668706 w 1189393"/>
              <a:gd name="connsiteY12" fmla="*/ 479962 h 1367794"/>
              <a:gd name="connsiteX13" fmla="*/ 643477 w 1189393"/>
              <a:gd name="connsiteY13" fmla="*/ 446317 h 1367794"/>
              <a:gd name="connsiteX14" fmla="*/ 609832 w 1189393"/>
              <a:gd name="connsiteY14" fmla="*/ 471547 h 1367794"/>
              <a:gd name="connsiteX15" fmla="*/ 603885 w 1189393"/>
              <a:gd name="connsiteY15" fmla="*/ 513384 h 1367794"/>
              <a:gd name="connsiteX16" fmla="*/ 594727 w 1189393"/>
              <a:gd name="connsiteY16" fmla="*/ 512923 h 1367794"/>
              <a:gd name="connsiteX17" fmla="*/ 585568 w 1189393"/>
              <a:gd name="connsiteY17" fmla="*/ 513384 h 1367794"/>
              <a:gd name="connsiteX18" fmla="*/ 579621 w 1189393"/>
              <a:gd name="connsiteY18" fmla="*/ 471547 h 1367794"/>
              <a:gd name="connsiteX19" fmla="*/ 545977 w 1189393"/>
              <a:gd name="connsiteY19" fmla="*/ 446317 h 1367794"/>
              <a:gd name="connsiteX20" fmla="*/ 520747 w 1189393"/>
              <a:gd name="connsiteY20" fmla="*/ 479962 h 1367794"/>
              <a:gd name="connsiteX21" fmla="*/ 527288 w 1189393"/>
              <a:gd name="connsiteY21" fmla="*/ 525783 h 1367794"/>
              <a:gd name="connsiteX22" fmla="*/ 511826 w 1189393"/>
              <a:gd name="connsiteY22" fmla="*/ 532697 h 1367794"/>
              <a:gd name="connsiteX23" fmla="*/ 386495 w 1189393"/>
              <a:gd name="connsiteY23" fmla="*/ 357396 h 1367794"/>
              <a:gd name="connsiteX24" fmla="*/ 386495 w 1189393"/>
              <a:gd name="connsiteY24" fmla="*/ 44602 h 1367794"/>
              <a:gd name="connsiteX25" fmla="*/ 341893 w 1189393"/>
              <a:gd name="connsiteY25" fmla="*/ 0 h 1367794"/>
              <a:gd name="connsiteX26" fmla="*/ 297291 w 1189393"/>
              <a:gd name="connsiteY26" fmla="*/ 44602 h 1367794"/>
              <a:gd name="connsiteX27" fmla="*/ 297291 w 1189393"/>
              <a:gd name="connsiteY27" fmla="*/ 385971 h 1367794"/>
              <a:gd name="connsiteX28" fmla="*/ 440017 w 1189393"/>
              <a:gd name="connsiteY28" fmla="*/ 585609 h 1367794"/>
              <a:gd name="connsiteX29" fmla="*/ 223460 w 1189393"/>
              <a:gd name="connsiteY29" fmla="*/ 470997 h 1367794"/>
              <a:gd name="connsiteX30" fmla="*/ 80897 w 1189393"/>
              <a:gd name="connsiteY30" fmla="*/ 271418 h 1367794"/>
              <a:gd name="connsiteX31" fmla="*/ 18677 w 1189393"/>
              <a:gd name="connsiteY31" fmla="*/ 261056 h 1367794"/>
              <a:gd name="connsiteX32" fmla="*/ 8314 w 1189393"/>
              <a:gd name="connsiteY32" fmla="*/ 323275 h 1367794"/>
              <a:gd name="connsiteX33" fmla="*/ 163098 w 1189393"/>
              <a:gd name="connsiteY33" fmla="*/ 539982 h 1367794"/>
              <a:gd name="connsiteX34" fmla="*/ 406863 w 1189393"/>
              <a:gd name="connsiteY34" fmla="*/ 669030 h 1367794"/>
              <a:gd name="connsiteX35" fmla="*/ 294971 w 1189393"/>
              <a:gd name="connsiteY35" fmla="*/ 669030 h 1367794"/>
              <a:gd name="connsiteX36" fmla="*/ 110854 w 1189393"/>
              <a:gd name="connsiteY36" fmla="*/ 836421 h 1367794"/>
              <a:gd name="connsiteX37" fmla="*/ 32652 w 1189393"/>
              <a:gd name="connsiteY37" fmla="*/ 1039569 h 1367794"/>
              <a:gd name="connsiteX38" fmla="*/ 58107 w 1189393"/>
              <a:gd name="connsiteY38" fmla="*/ 1097281 h 1367794"/>
              <a:gd name="connsiteX39" fmla="*/ 115820 w 1189393"/>
              <a:gd name="connsiteY39" fmla="*/ 1071826 h 1367794"/>
              <a:gd name="connsiteX40" fmla="*/ 115909 w 1189393"/>
              <a:gd name="connsiteY40" fmla="*/ 1071593 h 1367794"/>
              <a:gd name="connsiteX41" fmla="*/ 186440 w 1189393"/>
              <a:gd name="connsiteY41" fmla="*/ 888189 h 1367794"/>
              <a:gd name="connsiteX42" fmla="*/ 329464 w 1189393"/>
              <a:gd name="connsiteY42" fmla="*/ 758234 h 1367794"/>
              <a:gd name="connsiteX43" fmla="*/ 418787 w 1189393"/>
              <a:gd name="connsiteY43" fmla="*/ 758234 h 1367794"/>
              <a:gd name="connsiteX44" fmla="*/ 419738 w 1189393"/>
              <a:gd name="connsiteY44" fmla="*/ 760806 h 1367794"/>
              <a:gd name="connsiteX45" fmla="*/ 363673 w 1189393"/>
              <a:gd name="connsiteY45" fmla="*/ 805646 h 1367794"/>
              <a:gd name="connsiteX46" fmla="*/ 282423 w 1189393"/>
              <a:gd name="connsiteY46" fmla="*/ 1032982 h 1367794"/>
              <a:gd name="connsiteX47" fmla="*/ 282423 w 1189393"/>
              <a:gd name="connsiteY47" fmla="*/ 1323193 h 1367794"/>
              <a:gd name="connsiteX48" fmla="*/ 327025 w 1189393"/>
              <a:gd name="connsiteY48" fmla="*/ 1367795 h 1367794"/>
              <a:gd name="connsiteX49" fmla="*/ 371627 w 1189393"/>
              <a:gd name="connsiteY49" fmla="*/ 1323193 h 1367794"/>
              <a:gd name="connsiteX50" fmla="*/ 371627 w 1189393"/>
              <a:gd name="connsiteY50" fmla="*/ 1048444 h 1367794"/>
              <a:gd name="connsiteX51" fmla="*/ 439110 w 1189393"/>
              <a:gd name="connsiteY51" fmla="*/ 859495 h 1367794"/>
              <a:gd name="connsiteX52" fmla="*/ 464147 w 1189393"/>
              <a:gd name="connsiteY52" fmla="*/ 839454 h 1367794"/>
              <a:gd name="connsiteX53" fmla="*/ 453398 w 1189393"/>
              <a:gd name="connsiteY53" fmla="*/ 921775 h 1367794"/>
              <a:gd name="connsiteX54" fmla="*/ 594637 w 1189393"/>
              <a:gd name="connsiteY54" fmla="*/ 1137351 h 1367794"/>
              <a:gd name="connsiteX55" fmla="*/ 735877 w 1189393"/>
              <a:gd name="connsiteY55" fmla="*/ 921775 h 1367794"/>
              <a:gd name="connsiteX56" fmla="*/ 725128 w 1189393"/>
              <a:gd name="connsiteY56" fmla="*/ 839454 h 1367794"/>
              <a:gd name="connsiteX57" fmla="*/ 750165 w 1189393"/>
              <a:gd name="connsiteY57" fmla="*/ 859495 h 1367794"/>
              <a:gd name="connsiteX58" fmla="*/ 817647 w 1189393"/>
              <a:gd name="connsiteY58" fmla="*/ 1048444 h 1367794"/>
              <a:gd name="connsiteX59" fmla="*/ 817647 w 1189393"/>
              <a:gd name="connsiteY59" fmla="*/ 1323193 h 1367794"/>
              <a:gd name="connsiteX60" fmla="*/ 862249 w 1189393"/>
              <a:gd name="connsiteY60" fmla="*/ 1367795 h 1367794"/>
              <a:gd name="connsiteX61" fmla="*/ 906851 w 1189393"/>
              <a:gd name="connsiteY61" fmla="*/ 1323193 h 1367794"/>
              <a:gd name="connsiteX62" fmla="*/ 906851 w 1189393"/>
              <a:gd name="connsiteY62" fmla="*/ 1032982 h 1367794"/>
              <a:gd name="connsiteX63" fmla="*/ 825720 w 1189393"/>
              <a:gd name="connsiteY63" fmla="*/ 805646 h 1367794"/>
              <a:gd name="connsiteX64" fmla="*/ 769656 w 1189393"/>
              <a:gd name="connsiteY64" fmla="*/ 760806 h 1367794"/>
              <a:gd name="connsiteX65" fmla="*/ 770607 w 1189393"/>
              <a:gd name="connsiteY65" fmla="*/ 758234 h 1367794"/>
              <a:gd name="connsiteX66" fmla="*/ 859930 w 1189393"/>
              <a:gd name="connsiteY66" fmla="*/ 758234 h 1367794"/>
              <a:gd name="connsiteX67" fmla="*/ 1002894 w 1189393"/>
              <a:gd name="connsiteY67" fmla="*/ 888189 h 1367794"/>
              <a:gd name="connsiteX68" fmla="*/ 1073366 w 1189393"/>
              <a:gd name="connsiteY68" fmla="*/ 1071593 h 1367794"/>
              <a:gd name="connsiteX69" fmla="*/ 1131078 w 1189393"/>
              <a:gd name="connsiteY69" fmla="*/ 1097047 h 1367794"/>
              <a:gd name="connsiteX70" fmla="*/ 1156623 w 1189393"/>
              <a:gd name="connsiteY70" fmla="*/ 1039569 h 1367794"/>
              <a:gd name="connsiteX71" fmla="*/ 1078539 w 1189393"/>
              <a:gd name="connsiteY71" fmla="*/ 836421 h 1367794"/>
              <a:gd name="connsiteX72" fmla="*/ 894422 w 1189393"/>
              <a:gd name="connsiteY72" fmla="*/ 669030 h 1367794"/>
              <a:gd name="connsiteX73" fmla="*/ 782531 w 1189393"/>
              <a:gd name="connsiteY73" fmla="*/ 669030 h 1367794"/>
              <a:gd name="connsiteX74" fmla="*/ 1026355 w 1189393"/>
              <a:gd name="connsiteY74" fmla="*/ 539982 h 13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89393" h="1367794">
                <a:moveTo>
                  <a:pt x="1181079" y="323275"/>
                </a:moveTo>
                <a:cubicBezTo>
                  <a:pt x="1195400" y="303233"/>
                  <a:pt x="1190760" y="275376"/>
                  <a:pt x="1170717" y="261056"/>
                </a:cubicBezTo>
                <a:cubicBezTo>
                  <a:pt x="1150674" y="246735"/>
                  <a:pt x="1122817" y="251375"/>
                  <a:pt x="1108497" y="271418"/>
                </a:cubicBezTo>
                <a:lnTo>
                  <a:pt x="965934" y="470997"/>
                </a:lnTo>
                <a:lnTo>
                  <a:pt x="749451" y="585609"/>
                </a:lnTo>
                <a:lnTo>
                  <a:pt x="891984" y="385971"/>
                </a:lnTo>
                <a:lnTo>
                  <a:pt x="891984" y="44602"/>
                </a:lnTo>
                <a:cubicBezTo>
                  <a:pt x="891984" y="19969"/>
                  <a:pt x="872016" y="0"/>
                  <a:pt x="847382" y="0"/>
                </a:cubicBezTo>
                <a:cubicBezTo>
                  <a:pt x="822748" y="0"/>
                  <a:pt x="802780" y="19969"/>
                  <a:pt x="802780" y="44602"/>
                </a:cubicBezTo>
                <a:lnTo>
                  <a:pt x="802780" y="357396"/>
                </a:lnTo>
                <a:lnTo>
                  <a:pt x="677627" y="532697"/>
                </a:lnTo>
                <a:cubicBezTo>
                  <a:pt x="672587" y="530169"/>
                  <a:pt x="667443" y="527850"/>
                  <a:pt x="662150" y="525783"/>
                </a:cubicBezTo>
                <a:lnTo>
                  <a:pt x="668706" y="479962"/>
                </a:lnTo>
                <a:cubicBezTo>
                  <a:pt x="671030" y="463705"/>
                  <a:pt x="659734" y="448641"/>
                  <a:pt x="643477" y="446317"/>
                </a:cubicBezTo>
                <a:cubicBezTo>
                  <a:pt x="627219" y="443994"/>
                  <a:pt x="612156" y="455290"/>
                  <a:pt x="609832" y="471547"/>
                </a:cubicBezTo>
                <a:lnTo>
                  <a:pt x="603885" y="513384"/>
                </a:lnTo>
                <a:cubicBezTo>
                  <a:pt x="600822" y="513235"/>
                  <a:pt x="597819" y="512923"/>
                  <a:pt x="594727" y="512923"/>
                </a:cubicBezTo>
                <a:cubicBezTo>
                  <a:pt x="591634" y="512923"/>
                  <a:pt x="588616" y="513235"/>
                  <a:pt x="585568" y="513384"/>
                </a:cubicBezTo>
                <a:lnTo>
                  <a:pt x="579621" y="471547"/>
                </a:lnTo>
                <a:cubicBezTo>
                  <a:pt x="577298" y="455290"/>
                  <a:pt x="562234" y="443994"/>
                  <a:pt x="545977" y="446317"/>
                </a:cubicBezTo>
                <a:cubicBezTo>
                  <a:pt x="529719" y="448641"/>
                  <a:pt x="518423" y="463705"/>
                  <a:pt x="520747" y="479962"/>
                </a:cubicBezTo>
                <a:lnTo>
                  <a:pt x="527288" y="525783"/>
                </a:lnTo>
                <a:cubicBezTo>
                  <a:pt x="522011" y="527850"/>
                  <a:pt x="516881" y="530169"/>
                  <a:pt x="511826" y="532697"/>
                </a:cubicBezTo>
                <a:lnTo>
                  <a:pt x="386495" y="357396"/>
                </a:lnTo>
                <a:lnTo>
                  <a:pt x="386495" y="44602"/>
                </a:lnTo>
                <a:cubicBezTo>
                  <a:pt x="386495" y="19969"/>
                  <a:pt x="366526" y="0"/>
                  <a:pt x="341893" y="0"/>
                </a:cubicBezTo>
                <a:cubicBezTo>
                  <a:pt x="317259" y="0"/>
                  <a:pt x="297291" y="19969"/>
                  <a:pt x="297291" y="44602"/>
                </a:cubicBezTo>
                <a:lnTo>
                  <a:pt x="297291" y="385971"/>
                </a:lnTo>
                <a:lnTo>
                  <a:pt x="440017" y="585609"/>
                </a:lnTo>
                <a:lnTo>
                  <a:pt x="223460" y="470997"/>
                </a:lnTo>
                <a:lnTo>
                  <a:pt x="80897" y="271418"/>
                </a:lnTo>
                <a:cubicBezTo>
                  <a:pt x="66576" y="251375"/>
                  <a:pt x="38720" y="246735"/>
                  <a:pt x="18677" y="261056"/>
                </a:cubicBezTo>
                <a:cubicBezTo>
                  <a:pt x="-1366" y="275376"/>
                  <a:pt x="-6006" y="303233"/>
                  <a:pt x="8314" y="323275"/>
                </a:cubicBezTo>
                <a:lnTo>
                  <a:pt x="163098" y="539982"/>
                </a:lnTo>
                <a:lnTo>
                  <a:pt x="406863" y="669030"/>
                </a:lnTo>
                <a:lnTo>
                  <a:pt x="294971" y="669030"/>
                </a:lnTo>
                <a:lnTo>
                  <a:pt x="110854" y="836421"/>
                </a:lnTo>
                <a:lnTo>
                  <a:pt x="32652" y="1039569"/>
                </a:lnTo>
                <a:cubicBezTo>
                  <a:pt x="23744" y="1062534"/>
                  <a:pt x="35141" y="1088374"/>
                  <a:pt x="58107" y="1097281"/>
                </a:cubicBezTo>
                <a:cubicBezTo>
                  <a:pt x="81072" y="1106189"/>
                  <a:pt x="106912" y="1094793"/>
                  <a:pt x="115820" y="1071826"/>
                </a:cubicBezTo>
                <a:cubicBezTo>
                  <a:pt x="115850" y="1071749"/>
                  <a:pt x="115880" y="1071670"/>
                  <a:pt x="115909" y="1071593"/>
                </a:cubicBezTo>
                <a:lnTo>
                  <a:pt x="186440" y="888189"/>
                </a:lnTo>
                <a:lnTo>
                  <a:pt x="329464" y="758234"/>
                </a:lnTo>
                <a:lnTo>
                  <a:pt x="418787" y="758234"/>
                </a:lnTo>
                <a:cubicBezTo>
                  <a:pt x="419084" y="759096"/>
                  <a:pt x="419426" y="759944"/>
                  <a:pt x="419738" y="760806"/>
                </a:cubicBezTo>
                <a:lnTo>
                  <a:pt x="363673" y="805646"/>
                </a:lnTo>
                <a:lnTo>
                  <a:pt x="282423" y="1032982"/>
                </a:lnTo>
                <a:lnTo>
                  <a:pt x="282423" y="1323193"/>
                </a:lnTo>
                <a:cubicBezTo>
                  <a:pt x="282423" y="1347826"/>
                  <a:pt x="302392" y="1367795"/>
                  <a:pt x="327025" y="1367795"/>
                </a:cubicBezTo>
                <a:cubicBezTo>
                  <a:pt x="351659" y="1367795"/>
                  <a:pt x="371627" y="1347826"/>
                  <a:pt x="371627" y="1323193"/>
                </a:cubicBezTo>
                <a:lnTo>
                  <a:pt x="371627" y="1048444"/>
                </a:lnTo>
                <a:lnTo>
                  <a:pt x="439110" y="859495"/>
                </a:lnTo>
                <a:lnTo>
                  <a:pt x="464147" y="839454"/>
                </a:lnTo>
                <a:cubicBezTo>
                  <a:pt x="456945" y="866299"/>
                  <a:pt x="453329" y="893980"/>
                  <a:pt x="453398" y="921775"/>
                </a:cubicBezTo>
                <a:cubicBezTo>
                  <a:pt x="453398" y="1040713"/>
                  <a:pt x="516762" y="1137351"/>
                  <a:pt x="594637" y="1137351"/>
                </a:cubicBezTo>
                <a:cubicBezTo>
                  <a:pt x="672513" y="1137351"/>
                  <a:pt x="735877" y="1040713"/>
                  <a:pt x="735877" y="921775"/>
                </a:cubicBezTo>
                <a:cubicBezTo>
                  <a:pt x="735946" y="893980"/>
                  <a:pt x="732330" y="866299"/>
                  <a:pt x="725128" y="839454"/>
                </a:cubicBezTo>
                <a:lnTo>
                  <a:pt x="750165" y="859495"/>
                </a:lnTo>
                <a:lnTo>
                  <a:pt x="817647" y="1048444"/>
                </a:lnTo>
                <a:lnTo>
                  <a:pt x="817647" y="1323193"/>
                </a:lnTo>
                <a:cubicBezTo>
                  <a:pt x="817647" y="1347826"/>
                  <a:pt x="837616" y="1367795"/>
                  <a:pt x="862249" y="1367795"/>
                </a:cubicBezTo>
                <a:cubicBezTo>
                  <a:pt x="886883" y="1367795"/>
                  <a:pt x="906851" y="1347826"/>
                  <a:pt x="906851" y="1323193"/>
                </a:cubicBezTo>
                <a:lnTo>
                  <a:pt x="906851" y="1032982"/>
                </a:lnTo>
                <a:lnTo>
                  <a:pt x="825720" y="805646"/>
                </a:lnTo>
                <a:lnTo>
                  <a:pt x="769656" y="760806"/>
                </a:lnTo>
                <a:cubicBezTo>
                  <a:pt x="769968" y="759944"/>
                  <a:pt x="770310" y="759096"/>
                  <a:pt x="770607" y="758234"/>
                </a:cubicBezTo>
                <a:lnTo>
                  <a:pt x="859930" y="758234"/>
                </a:lnTo>
                <a:lnTo>
                  <a:pt x="1002894" y="888189"/>
                </a:lnTo>
                <a:lnTo>
                  <a:pt x="1073366" y="1071593"/>
                </a:lnTo>
                <a:cubicBezTo>
                  <a:pt x="1082273" y="1094558"/>
                  <a:pt x="1108112" y="1105956"/>
                  <a:pt x="1131078" y="1097047"/>
                </a:cubicBezTo>
                <a:cubicBezTo>
                  <a:pt x="1153952" y="1088174"/>
                  <a:pt x="1165366" y="1062493"/>
                  <a:pt x="1156623" y="1039569"/>
                </a:cubicBezTo>
                <a:lnTo>
                  <a:pt x="1078539" y="836421"/>
                </a:lnTo>
                <a:lnTo>
                  <a:pt x="894422" y="669030"/>
                </a:lnTo>
                <a:lnTo>
                  <a:pt x="782531" y="669030"/>
                </a:lnTo>
                <a:lnTo>
                  <a:pt x="1026355" y="539982"/>
                </a:lnTo>
                <a:close/>
              </a:path>
            </a:pathLst>
          </a:custGeom>
          <a:solidFill>
            <a:schemeClr val="bg1"/>
          </a:solidFill>
          <a:ln w="14784" cap="flat">
            <a:noFill/>
            <a:prstDash val="solid"/>
            <a:miter/>
          </a:ln>
        </p:spPr>
        <p:txBody>
          <a:bodyPr rtlCol="0" anchor="ctr"/>
          <a:lstStyle/>
          <a:p>
            <a:endParaRPr lang="en-US"/>
          </a:p>
        </p:txBody>
      </p:sp>
    </p:spTree>
    <p:extLst>
      <p:ext uri="{BB962C8B-B14F-4D97-AF65-F5344CB8AC3E}">
        <p14:creationId xmlns:p14="http://schemas.microsoft.com/office/powerpoint/2010/main" val="1217626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small frog on a leaf&#10;&#10;Description automatically generated with low confidence">
            <a:extLst>
              <a:ext uri="{FF2B5EF4-FFF2-40B4-BE49-F238E27FC236}">
                <a16:creationId xmlns:a16="http://schemas.microsoft.com/office/drawing/2014/main" id="{6436E64B-10CF-4D5C-9E13-E1061F774410}"/>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a:ext>
            </a:extLst>
          </a:blip>
          <a:srcRect l="-1" r="-1"/>
          <a:stretch/>
        </p:blipFill>
        <p:spPr>
          <a:xfrm>
            <a:off x="0" y="0"/>
            <a:ext cx="12192000" cy="6858000"/>
          </a:xfrm>
          <a:prstGeom prst="rect">
            <a:avLst/>
          </a:prstGeom>
        </p:spPr>
      </p:pic>
      <p:sp>
        <p:nvSpPr>
          <p:cNvPr id="4" name="Flowchart: Connector 3">
            <a:extLst>
              <a:ext uri="{FF2B5EF4-FFF2-40B4-BE49-F238E27FC236}">
                <a16:creationId xmlns:a16="http://schemas.microsoft.com/office/drawing/2014/main" id="{4D610EFA-379B-4E25-A5C7-5DAFCD98930B}"/>
              </a:ext>
            </a:extLst>
          </p:cNvPr>
          <p:cNvSpPr/>
          <p:nvPr/>
        </p:nvSpPr>
        <p:spPr>
          <a:xfrm>
            <a:off x="-1950721" y="-4617718"/>
            <a:ext cx="16093442" cy="16093436"/>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5" name="TextBox 4">
            <a:extLst>
              <a:ext uri="{FF2B5EF4-FFF2-40B4-BE49-F238E27FC236}">
                <a16:creationId xmlns:a16="http://schemas.microsoft.com/office/drawing/2014/main" id="{5528EEB3-DF65-49B7-B30C-E0A71C23D42C}"/>
              </a:ext>
            </a:extLst>
          </p:cNvPr>
          <p:cNvSpPr txBox="1"/>
          <p:nvPr/>
        </p:nvSpPr>
        <p:spPr>
          <a:xfrm>
            <a:off x="4713297" y="1175665"/>
            <a:ext cx="2887329" cy="707886"/>
          </a:xfrm>
          <a:prstGeom prst="rect">
            <a:avLst/>
          </a:prstGeom>
          <a:noFill/>
        </p:spPr>
        <p:txBody>
          <a:bodyPr wrap="none" rtlCol="0">
            <a:spAutoFit/>
          </a:bodyPr>
          <a:lstStyle/>
          <a:p>
            <a:r>
              <a:rPr lang="en-US" sz="4000" spc="300" dirty="0">
                <a:solidFill>
                  <a:schemeClr val="bg1"/>
                </a:solidFill>
                <a:latin typeface="Raleway black" panose="020B0A03030101060003" pitchFamily="34" charset="0"/>
              </a:rPr>
              <a:t>CONCEPT</a:t>
            </a:r>
          </a:p>
        </p:txBody>
      </p:sp>
      <p:sp>
        <p:nvSpPr>
          <p:cNvPr id="6" name="Graphic 2" descr="Spider with solid fill">
            <a:extLst>
              <a:ext uri="{FF2B5EF4-FFF2-40B4-BE49-F238E27FC236}">
                <a16:creationId xmlns:a16="http://schemas.microsoft.com/office/drawing/2014/main" id="{BFEE3E16-60EA-445B-8559-A30A1540DF6E}"/>
              </a:ext>
            </a:extLst>
          </p:cNvPr>
          <p:cNvSpPr/>
          <p:nvPr/>
        </p:nvSpPr>
        <p:spPr>
          <a:xfrm>
            <a:off x="5874155" y="331109"/>
            <a:ext cx="712994" cy="835840"/>
          </a:xfrm>
          <a:custGeom>
            <a:avLst/>
            <a:gdLst>
              <a:gd name="connsiteX0" fmla="*/ 1181079 w 1189393"/>
              <a:gd name="connsiteY0" fmla="*/ 323275 h 1367794"/>
              <a:gd name="connsiteX1" fmla="*/ 1170717 w 1189393"/>
              <a:gd name="connsiteY1" fmla="*/ 261056 h 1367794"/>
              <a:gd name="connsiteX2" fmla="*/ 1108497 w 1189393"/>
              <a:gd name="connsiteY2" fmla="*/ 271418 h 1367794"/>
              <a:gd name="connsiteX3" fmla="*/ 965934 w 1189393"/>
              <a:gd name="connsiteY3" fmla="*/ 470997 h 1367794"/>
              <a:gd name="connsiteX4" fmla="*/ 749451 w 1189393"/>
              <a:gd name="connsiteY4" fmla="*/ 585609 h 1367794"/>
              <a:gd name="connsiteX5" fmla="*/ 891984 w 1189393"/>
              <a:gd name="connsiteY5" fmla="*/ 385971 h 1367794"/>
              <a:gd name="connsiteX6" fmla="*/ 891984 w 1189393"/>
              <a:gd name="connsiteY6" fmla="*/ 44602 h 1367794"/>
              <a:gd name="connsiteX7" fmla="*/ 847382 w 1189393"/>
              <a:gd name="connsiteY7" fmla="*/ 0 h 1367794"/>
              <a:gd name="connsiteX8" fmla="*/ 802780 w 1189393"/>
              <a:gd name="connsiteY8" fmla="*/ 44602 h 1367794"/>
              <a:gd name="connsiteX9" fmla="*/ 802780 w 1189393"/>
              <a:gd name="connsiteY9" fmla="*/ 357396 h 1367794"/>
              <a:gd name="connsiteX10" fmla="*/ 677627 w 1189393"/>
              <a:gd name="connsiteY10" fmla="*/ 532697 h 1367794"/>
              <a:gd name="connsiteX11" fmla="*/ 662150 w 1189393"/>
              <a:gd name="connsiteY11" fmla="*/ 525783 h 1367794"/>
              <a:gd name="connsiteX12" fmla="*/ 668706 w 1189393"/>
              <a:gd name="connsiteY12" fmla="*/ 479962 h 1367794"/>
              <a:gd name="connsiteX13" fmla="*/ 643477 w 1189393"/>
              <a:gd name="connsiteY13" fmla="*/ 446317 h 1367794"/>
              <a:gd name="connsiteX14" fmla="*/ 609832 w 1189393"/>
              <a:gd name="connsiteY14" fmla="*/ 471547 h 1367794"/>
              <a:gd name="connsiteX15" fmla="*/ 603885 w 1189393"/>
              <a:gd name="connsiteY15" fmla="*/ 513384 h 1367794"/>
              <a:gd name="connsiteX16" fmla="*/ 594727 w 1189393"/>
              <a:gd name="connsiteY16" fmla="*/ 512923 h 1367794"/>
              <a:gd name="connsiteX17" fmla="*/ 585568 w 1189393"/>
              <a:gd name="connsiteY17" fmla="*/ 513384 h 1367794"/>
              <a:gd name="connsiteX18" fmla="*/ 579621 w 1189393"/>
              <a:gd name="connsiteY18" fmla="*/ 471547 h 1367794"/>
              <a:gd name="connsiteX19" fmla="*/ 545977 w 1189393"/>
              <a:gd name="connsiteY19" fmla="*/ 446317 h 1367794"/>
              <a:gd name="connsiteX20" fmla="*/ 520747 w 1189393"/>
              <a:gd name="connsiteY20" fmla="*/ 479962 h 1367794"/>
              <a:gd name="connsiteX21" fmla="*/ 527288 w 1189393"/>
              <a:gd name="connsiteY21" fmla="*/ 525783 h 1367794"/>
              <a:gd name="connsiteX22" fmla="*/ 511826 w 1189393"/>
              <a:gd name="connsiteY22" fmla="*/ 532697 h 1367794"/>
              <a:gd name="connsiteX23" fmla="*/ 386495 w 1189393"/>
              <a:gd name="connsiteY23" fmla="*/ 357396 h 1367794"/>
              <a:gd name="connsiteX24" fmla="*/ 386495 w 1189393"/>
              <a:gd name="connsiteY24" fmla="*/ 44602 h 1367794"/>
              <a:gd name="connsiteX25" fmla="*/ 341893 w 1189393"/>
              <a:gd name="connsiteY25" fmla="*/ 0 h 1367794"/>
              <a:gd name="connsiteX26" fmla="*/ 297291 w 1189393"/>
              <a:gd name="connsiteY26" fmla="*/ 44602 h 1367794"/>
              <a:gd name="connsiteX27" fmla="*/ 297291 w 1189393"/>
              <a:gd name="connsiteY27" fmla="*/ 385971 h 1367794"/>
              <a:gd name="connsiteX28" fmla="*/ 440017 w 1189393"/>
              <a:gd name="connsiteY28" fmla="*/ 585609 h 1367794"/>
              <a:gd name="connsiteX29" fmla="*/ 223460 w 1189393"/>
              <a:gd name="connsiteY29" fmla="*/ 470997 h 1367794"/>
              <a:gd name="connsiteX30" fmla="*/ 80897 w 1189393"/>
              <a:gd name="connsiteY30" fmla="*/ 271418 h 1367794"/>
              <a:gd name="connsiteX31" fmla="*/ 18677 w 1189393"/>
              <a:gd name="connsiteY31" fmla="*/ 261056 h 1367794"/>
              <a:gd name="connsiteX32" fmla="*/ 8314 w 1189393"/>
              <a:gd name="connsiteY32" fmla="*/ 323275 h 1367794"/>
              <a:gd name="connsiteX33" fmla="*/ 163098 w 1189393"/>
              <a:gd name="connsiteY33" fmla="*/ 539982 h 1367794"/>
              <a:gd name="connsiteX34" fmla="*/ 406863 w 1189393"/>
              <a:gd name="connsiteY34" fmla="*/ 669030 h 1367794"/>
              <a:gd name="connsiteX35" fmla="*/ 294971 w 1189393"/>
              <a:gd name="connsiteY35" fmla="*/ 669030 h 1367794"/>
              <a:gd name="connsiteX36" fmla="*/ 110854 w 1189393"/>
              <a:gd name="connsiteY36" fmla="*/ 836421 h 1367794"/>
              <a:gd name="connsiteX37" fmla="*/ 32652 w 1189393"/>
              <a:gd name="connsiteY37" fmla="*/ 1039569 h 1367794"/>
              <a:gd name="connsiteX38" fmla="*/ 58107 w 1189393"/>
              <a:gd name="connsiteY38" fmla="*/ 1097281 h 1367794"/>
              <a:gd name="connsiteX39" fmla="*/ 115820 w 1189393"/>
              <a:gd name="connsiteY39" fmla="*/ 1071826 h 1367794"/>
              <a:gd name="connsiteX40" fmla="*/ 115909 w 1189393"/>
              <a:gd name="connsiteY40" fmla="*/ 1071593 h 1367794"/>
              <a:gd name="connsiteX41" fmla="*/ 186440 w 1189393"/>
              <a:gd name="connsiteY41" fmla="*/ 888189 h 1367794"/>
              <a:gd name="connsiteX42" fmla="*/ 329464 w 1189393"/>
              <a:gd name="connsiteY42" fmla="*/ 758234 h 1367794"/>
              <a:gd name="connsiteX43" fmla="*/ 418787 w 1189393"/>
              <a:gd name="connsiteY43" fmla="*/ 758234 h 1367794"/>
              <a:gd name="connsiteX44" fmla="*/ 419738 w 1189393"/>
              <a:gd name="connsiteY44" fmla="*/ 760806 h 1367794"/>
              <a:gd name="connsiteX45" fmla="*/ 363673 w 1189393"/>
              <a:gd name="connsiteY45" fmla="*/ 805646 h 1367794"/>
              <a:gd name="connsiteX46" fmla="*/ 282423 w 1189393"/>
              <a:gd name="connsiteY46" fmla="*/ 1032982 h 1367794"/>
              <a:gd name="connsiteX47" fmla="*/ 282423 w 1189393"/>
              <a:gd name="connsiteY47" fmla="*/ 1323193 h 1367794"/>
              <a:gd name="connsiteX48" fmla="*/ 327025 w 1189393"/>
              <a:gd name="connsiteY48" fmla="*/ 1367795 h 1367794"/>
              <a:gd name="connsiteX49" fmla="*/ 371627 w 1189393"/>
              <a:gd name="connsiteY49" fmla="*/ 1323193 h 1367794"/>
              <a:gd name="connsiteX50" fmla="*/ 371627 w 1189393"/>
              <a:gd name="connsiteY50" fmla="*/ 1048444 h 1367794"/>
              <a:gd name="connsiteX51" fmla="*/ 439110 w 1189393"/>
              <a:gd name="connsiteY51" fmla="*/ 859495 h 1367794"/>
              <a:gd name="connsiteX52" fmla="*/ 464147 w 1189393"/>
              <a:gd name="connsiteY52" fmla="*/ 839454 h 1367794"/>
              <a:gd name="connsiteX53" fmla="*/ 453398 w 1189393"/>
              <a:gd name="connsiteY53" fmla="*/ 921775 h 1367794"/>
              <a:gd name="connsiteX54" fmla="*/ 594637 w 1189393"/>
              <a:gd name="connsiteY54" fmla="*/ 1137351 h 1367794"/>
              <a:gd name="connsiteX55" fmla="*/ 735877 w 1189393"/>
              <a:gd name="connsiteY55" fmla="*/ 921775 h 1367794"/>
              <a:gd name="connsiteX56" fmla="*/ 725128 w 1189393"/>
              <a:gd name="connsiteY56" fmla="*/ 839454 h 1367794"/>
              <a:gd name="connsiteX57" fmla="*/ 750165 w 1189393"/>
              <a:gd name="connsiteY57" fmla="*/ 859495 h 1367794"/>
              <a:gd name="connsiteX58" fmla="*/ 817647 w 1189393"/>
              <a:gd name="connsiteY58" fmla="*/ 1048444 h 1367794"/>
              <a:gd name="connsiteX59" fmla="*/ 817647 w 1189393"/>
              <a:gd name="connsiteY59" fmla="*/ 1323193 h 1367794"/>
              <a:gd name="connsiteX60" fmla="*/ 862249 w 1189393"/>
              <a:gd name="connsiteY60" fmla="*/ 1367795 h 1367794"/>
              <a:gd name="connsiteX61" fmla="*/ 906851 w 1189393"/>
              <a:gd name="connsiteY61" fmla="*/ 1323193 h 1367794"/>
              <a:gd name="connsiteX62" fmla="*/ 906851 w 1189393"/>
              <a:gd name="connsiteY62" fmla="*/ 1032982 h 1367794"/>
              <a:gd name="connsiteX63" fmla="*/ 825720 w 1189393"/>
              <a:gd name="connsiteY63" fmla="*/ 805646 h 1367794"/>
              <a:gd name="connsiteX64" fmla="*/ 769656 w 1189393"/>
              <a:gd name="connsiteY64" fmla="*/ 760806 h 1367794"/>
              <a:gd name="connsiteX65" fmla="*/ 770607 w 1189393"/>
              <a:gd name="connsiteY65" fmla="*/ 758234 h 1367794"/>
              <a:gd name="connsiteX66" fmla="*/ 859930 w 1189393"/>
              <a:gd name="connsiteY66" fmla="*/ 758234 h 1367794"/>
              <a:gd name="connsiteX67" fmla="*/ 1002894 w 1189393"/>
              <a:gd name="connsiteY67" fmla="*/ 888189 h 1367794"/>
              <a:gd name="connsiteX68" fmla="*/ 1073366 w 1189393"/>
              <a:gd name="connsiteY68" fmla="*/ 1071593 h 1367794"/>
              <a:gd name="connsiteX69" fmla="*/ 1131078 w 1189393"/>
              <a:gd name="connsiteY69" fmla="*/ 1097047 h 1367794"/>
              <a:gd name="connsiteX70" fmla="*/ 1156623 w 1189393"/>
              <a:gd name="connsiteY70" fmla="*/ 1039569 h 1367794"/>
              <a:gd name="connsiteX71" fmla="*/ 1078539 w 1189393"/>
              <a:gd name="connsiteY71" fmla="*/ 836421 h 1367794"/>
              <a:gd name="connsiteX72" fmla="*/ 894422 w 1189393"/>
              <a:gd name="connsiteY72" fmla="*/ 669030 h 1367794"/>
              <a:gd name="connsiteX73" fmla="*/ 782531 w 1189393"/>
              <a:gd name="connsiteY73" fmla="*/ 669030 h 1367794"/>
              <a:gd name="connsiteX74" fmla="*/ 1026355 w 1189393"/>
              <a:gd name="connsiteY74" fmla="*/ 539982 h 13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89393" h="1367794">
                <a:moveTo>
                  <a:pt x="1181079" y="323275"/>
                </a:moveTo>
                <a:cubicBezTo>
                  <a:pt x="1195400" y="303233"/>
                  <a:pt x="1190760" y="275376"/>
                  <a:pt x="1170717" y="261056"/>
                </a:cubicBezTo>
                <a:cubicBezTo>
                  <a:pt x="1150674" y="246735"/>
                  <a:pt x="1122817" y="251375"/>
                  <a:pt x="1108497" y="271418"/>
                </a:cubicBezTo>
                <a:lnTo>
                  <a:pt x="965934" y="470997"/>
                </a:lnTo>
                <a:lnTo>
                  <a:pt x="749451" y="585609"/>
                </a:lnTo>
                <a:lnTo>
                  <a:pt x="891984" y="385971"/>
                </a:lnTo>
                <a:lnTo>
                  <a:pt x="891984" y="44602"/>
                </a:lnTo>
                <a:cubicBezTo>
                  <a:pt x="891984" y="19969"/>
                  <a:pt x="872016" y="0"/>
                  <a:pt x="847382" y="0"/>
                </a:cubicBezTo>
                <a:cubicBezTo>
                  <a:pt x="822748" y="0"/>
                  <a:pt x="802780" y="19969"/>
                  <a:pt x="802780" y="44602"/>
                </a:cubicBezTo>
                <a:lnTo>
                  <a:pt x="802780" y="357396"/>
                </a:lnTo>
                <a:lnTo>
                  <a:pt x="677627" y="532697"/>
                </a:lnTo>
                <a:cubicBezTo>
                  <a:pt x="672587" y="530169"/>
                  <a:pt x="667443" y="527850"/>
                  <a:pt x="662150" y="525783"/>
                </a:cubicBezTo>
                <a:lnTo>
                  <a:pt x="668706" y="479962"/>
                </a:lnTo>
                <a:cubicBezTo>
                  <a:pt x="671030" y="463705"/>
                  <a:pt x="659734" y="448641"/>
                  <a:pt x="643477" y="446317"/>
                </a:cubicBezTo>
                <a:cubicBezTo>
                  <a:pt x="627219" y="443994"/>
                  <a:pt x="612156" y="455290"/>
                  <a:pt x="609832" y="471547"/>
                </a:cubicBezTo>
                <a:lnTo>
                  <a:pt x="603885" y="513384"/>
                </a:lnTo>
                <a:cubicBezTo>
                  <a:pt x="600822" y="513235"/>
                  <a:pt x="597819" y="512923"/>
                  <a:pt x="594727" y="512923"/>
                </a:cubicBezTo>
                <a:cubicBezTo>
                  <a:pt x="591634" y="512923"/>
                  <a:pt x="588616" y="513235"/>
                  <a:pt x="585568" y="513384"/>
                </a:cubicBezTo>
                <a:lnTo>
                  <a:pt x="579621" y="471547"/>
                </a:lnTo>
                <a:cubicBezTo>
                  <a:pt x="577298" y="455290"/>
                  <a:pt x="562234" y="443994"/>
                  <a:pt x="545977" y="446317"/>
                </a:cubicBezTo>
                <a:cubicBezTo>
                  <a:pt x="529719" y="448641"/>
                  <a:pt x="518423" y="463705"/>
                  <a:pt x="520747" y="479962"/>
                </a:cubicBezTo>
                <a:lnTo>
                  <a:pt x="527288" y="525783"/>
                </a:lnTo>
                <a:cubicBezTo>
                  <a:pt x="522011" y="527850"/>
                  <a:pt x="516881" y="530169"/>
                  <a:pt x="511826" y="532697"/>
                </a:cubicBezTo>
                <a:lnTo>
                  <a:pt x="386495" y="357396"/>
                </a:lnTo>
                <a:lnTo>
                  <a:pt x="386495" y="44602"/>
                </a:lnTo>
                <a:cubicBezTo>
                  <a:pt x="386495" y="19969"/>
                  <a:pt x="366526" y="0"/>
                  <a:pt x="341893" y="0"/>
                </a:cubicBezTo>
                <a:cubicBezTo>
                  <a:pt x="317259" y="0"/>
                  <a:pt x="297291" y="19969"/>
                  <a:pt x="297291" y="44602"/>
                </a:cubicBezTo>
                <a:lnTo>
                  <a:pt x="297291" y="385971"/>
                </a:lnTo>
                <a:lnTo>
                  <a:pt x="440017" y="585609"/>
                </a:lnTo>
                <a:lnTo>
                  <a:pt x="223460" y="470997"/>
                </a:lnTo>
                <a:lnTo>
                  <a:pt x="80897" y="271418"/>
                </a:lnTo>
                <a:cubicBezTo>
                  <a:pt x="66576" y="251375"/>
                  <a:pt x="38720" y="246735"/>
                  <a:pt x="18677" y="261056"/>
                </a:cubicBezTo>
                <a:cubicBezTo>
                  <a:pt x="-1366" y="275376"/>
                  <a:pt x="-6006" y="303233"/>
                  <a:pt x="8314" y="323275"/>
                </a:cubicBezTo>
                <a:lnTo>
                  <a:pt x="163098" y="539982"/>
                </a:lnTo>
                <a:lnTo>
                  <a:pt x="406863" y="669030"/>
                </a:lnTo>
                <a:lnTo>
                  <a:pt x="294971" y="669030"/>
                </a:lnTo>
                <a:lnTo>
                  <a:pt x="110854" y="836421"/>
                </a:lnTo>
                <a:lnTo>
                  <a:pt x="32652" y="1039569"/>
                </a:lnTo>
                <a:cubicBezTo>
                  <a:pt x="23744" y="1062534"/>
                  <a:pt x="35141" y="1088374"/>
                  <a:pt x="58107" y="1097281"/>
                </a:cubicBezTo>
                <a:cubicBezTo>
                  <a:pt x="81072" y="1106189"/>
                  <a:pt x="106912" y="1094793"/>
                  <a:pt x="115820" y="1071826"/>
                </a:cubicBezTo>
                <a:cubicBezTo>
                  <a:pt x="115850" y="1071749"/>
                  <a:pt x="115880" y="1071670"/>
                  <a:pt x="115909" y="1071593"/>
                </a:cubicBezTo>
                <a:lnTo>
                  <a:pt x="186440" y="888189"/>
                </a:lnTo>
                <a:lnTo>
                  <a:pt x="329464" y="758234"/>
                </a:lnTo>
                <a:lnTo>
                  <a:pt x="418787" y="758234"/>
                </a:lnTo>
                <a:cubicBezTo>
                  <a:pt x="419084" y="759096"/>
                  <a:pt x="419426" y="759944"/>
                  <a:pt x="419738" y="760806"/>
                </a:cubicBezTo>
                <a:lnTo>
                  <a:pt x="363673" y="805646"/>
                </a:lnTo>
                <a:lnTo>
                  <a:pt x="282423" y="1032982"/>
                </a:lnTo>
                <a:lnTo>
                  <a:pt x="282423" y="1323193"/>
                </a:lnTo>
                <a:cubicBezTo>
                  <a:pt x="282423" y="1347826"/>
                  <a:pt x="302392" y="1367795"/>
                  <a:pt x="327025" y="1367795"/>
                </a:cubicBezTo>
                <a:cubicBezTo>
                  <a:pt x="351659" y="1367795"/>
                  <a:pt x="371627" y="1347826"/>
                  <a:pt x="371627" y="1323193"/>
                </a:cubicBezTo>
                <a:lnTo>
                  <a:pt x="371627" y="1048444"/>
                </a:lnTo>
                <a:lnTo>
                  <a:pt x="439110" y="859495"/>
                </a:lnTo>
                <a:lnTo>
                  <a:pt x="464147" y="839454"/>
                </a:lnTo>
                <a:cubicBezTo>
                  <a:pt x="456945" y="866299"/>
                  <a:pt x="453329" y="893980"/>
                  <a:pt x="453398" y="921775"/>
                </a:cubicBezTo>
                <a:cubicBezTo>
                  <a:pt x="453398" y="1040713"/>
                  <a:pt x="516762" y="1137351"/>
                  <a:pt x="594637" y="1137351"/>
                </a:cubicBezTo>
                <a:cubicBezTo>
                  <a:pt x="672513" y="1137351"/>
                  <a:pt x="735877" y="1040713"/>
                  <a:pt x="735877" y="921775"/>
                </a:cubicBezTo>
                <a:cubicBezTo>
                  <a:pt x="735946" y="893980"/>
                  <a:pt x="732330" y="866299"/>
                  <a:pt x="725128" y="839454"/>
                </a:cubicBezTo>
                <a:lnTo>
                  <a:pt x="750165" y="859495"/>
                </a:lnTo>
                <a:lnTo>
                  <a:pt x="817647" y="1048444"/>
                </a:lnTo>
                <a:lnTo>
                  <a:pt x="817647" y="1323193"/>
                </a:lnTo>
                <a:cubicBezTo>
                  <a:pt x="817647" y="1347826"/>
                  <a:pt x="837616" y="1367795"/>
                  <a:pt x="862249" y="1367795"/>
                </a:cubicBezTo>
                <a:cubicBezTo>
                  <a:pt x="886883" y="1367795"/>
                  <a:pt x="906851" y="1347826"/>
                  <a:pt x="906851" y="1323193"/>
                </a:cubicBezTo>
                <a:lnTo>
                  <a:pt x="906851" y="1032982"/>
                </a:lnTo>
                <a:lnTo>
                  <a:pt x="825720" y="805646"/>
                </a:lnTo>
                <a:lnTo>
                  <a:pt x="769656" y="760806"/>
                </a:lnTo>
                <a:cubicBezTo>
                  <a:pt x="769968" y="759944"/>
                  <a:pt x="770310" y="759096"/>
                  <a:pt x="770607" y="758234"/>
                </a:cubicBezTo>
                <a:lnTo>
                  <a:pt x="859930" y="758234"/>
                </a:lnTo>
                <a:lnTo>
                  <a:pt x="1002894" y="888189"/>
                </a:lnTo>
                <a:lnTo>
                  <a:pt x="1073366" y="1071593"/>
                </a:lnTo>
                <a:cubicBezTo>
                  <a:pt x="1082273" y="1094558"/>
                  <a:pt x="1108112" y="1105956"/>
                  <a:pt x="1131078" y="1097047"/>
                </a:cubicBezTo>
                <a:cubicBezTo>
                  <a:pt x="1153952" y="1088174"/>
                  <a:pt x="1165366" y="1062493"/>
                  <a:pt x="1156623" y="1039569"/>
                </a:cubicBezTo>
                <a:lnTo>
                  <a:pt x="1078539" y="836421"/>
                </a:lnTo>
                <a:lnTo>
                  <a:pt x="894422" y="669030"/>
                </a:lnTo>
                <a:lnTo>
                  <a:pt x="782531" y="669030"/>
                </a:lnTo>
                <a:lnTo>
                  <a:pt x="1026355" y="539982"/>
                </a:lnTo>
                <a:close/>
              </a:path>
            </a:pathLst>
          </a:custGeom>
          <a:solidFill>
            <a:schemeClr val="bg1"/>
          </a:solidFill>
          <a:ln w="14784" cap="flat">
            <a:noFill/>
            <a:prstDash val="solid"/>
            <a:miter/>
          </a:ln>
        </p:spPr>
        <p:txBody>
          <a:bodyPr rtlCol="0" anchor="ctr"/>
          <a:lstStyle/>
          <a:p>
            <a:endParaRPr lang="en-US"/>
          </a:p>
        </p:txBody>
      </p:sp>
      <p:pic>
        <p:nvPicPr>
          <p:cNvPr id="7" name="Picture 6" descr="A picture containing text&#10;&#10;Description automatically generated">
            <a:extLst>
              <a:ext uri="{FF2B5EF4-FFF2-40B4-BE49-F238E27FC236}">
                <a16:creationId xmlns:a16="http://schemas.microsoft.com/office/drawing/2014/main" id="{040763C3-25AA-4D12-BF0B-49455D7877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02568" y="3792633"/>
            <a:ext cx="5392609" cy="3065367"/>
          </a:xfrm>
          <a:prstGeom prst="rect">
            <a:avLst/>
          </a:prstGeom>
        </p:spPr>
      </p:pic>
      <p:sp useBgFill="1">
        <p:nvSpPr>
          <p:cNvPr id="8" name="Flowchart: Connector 7">
            <a:extLst>
              <a:ext uri="{FF2B5EF4-FFF2-40B4-BE49-F238E27FC236}">
                <a16:creationId xmlns:a16="http://schemas.microsoft.com/office/drawing/2014/main" id="{7CB0EB95-89AF-4441-A0A8-2399FECA0131}"/>
              </a:ext>
            </a:extLst>
          </p:cNvPr>
          <p:cNvSpPr/>
          <p:nvPr/>
        </p:nvSpPr>
        <p:spPr>
          <a:xfrm>
            <a:off x="8896745" y="4564612"/>
            <a:ext cx="1769518" cy="176951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Flowchart: Connector 8">
            <a:extLst>
              <a:ext uri="{FF2B5EF4-FFF2-40B4-BE49-F238E27FC236}">
                <a16:creationId xmlns:a16="http://schemas.microsoft.com/office/drawing/2014/main" id="{D60FB189-87A1-41DB-A67C-ACE4AEC725FA}"/>
              </a:ext>
            </a:extLst>
          </p:cNvPr>
          <p:cNvSpPr/>
          <p:nvPr/>
        </p:nvSpPr>
        <p:spPr>
          <a:xfrm>
            <a:off x="1865969" y="1113647"/>
            <a:ext cx="772728" cy="77272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lowchart: Connector 9">
            <a:extLst>
              <a:ext uri="{FF2B5EF4-FFF2-40B4-BE49-F238E27FC236}">
                <a16:creationId xmlns:a16="http://schemas.microsoft.com/office/drawing/2014/main" id="{F72F0C4D-974D-4A0B-BA61-326388A26C57}"/>
              </a:ext>
            </a:extLst>
          </p:cNvPr>
          <p:cNvSpPr/>
          <p:nvPr/>
        </p:nvSpPr>
        <p:spPr>
          <a:xfrm>
            <a:off x="338356" y="2817257"/>
            <a:ext cx="1223486" cy="122348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Flowchart: Connector 10">
            <a:extLst>
              <a:ext uri="{FF2B5EF4-FFF2-40B4-BE49-F238E27FC236}">
                <a16:creationId xmlns:a16="http://schemas.microsoft.com/office/drawing/2014/main" id="{9EC10DB8-2678-484D-A864-E2E3D1CE6E6B}"/>
              </a:ext>
            </a:extLst>
          </p:cNvPr>
          <p:cNvSpPr/>
          <p:nvPr/>
        </p:nvSpPr>
        <p:spPr>
          <a:xfrm>
            <a:off x="1367574" y="4564612"/>
            <a:ext cx="1769518" cy="176951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lowchart: Connector 11">
            <a:extLst>
              <a:ext uri="{FF2B5EF4-FFF2-40B4-BE49-F238E27FC236}">
                <a16:creationId xmlns:a16="http://schemas.microsoft.com/office/drawing/2014/main" id="{F135F8CC-76BE-408F-9B39-6D8E9BE1D79F}"/>
              </a:ext>
            </a:extLst>
          </p:cNvPr>
          <p:cNvSpPr/>
          <p:nvPr/>
        </p:nvSpPr>
        <p:spPr>
          <a:xfrm>
            <a:off x="10537764" y="2817257"/>
            <a:ext cx="1223486" cy="122348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Flowchart: Connector 12">
            <a:extLst>
              <a:ext uri="{FF2B5EF4-FFF2-40B4-BE49-F238E27FC236}">
                <a16:creationId xmlns:a16="http://schemas.microsoft.com/office/drawing/2014/main" id="{CF428D25-A419-4CD8-9018-5507F7BDC3C3}"/>
              </a:ext>
            </a:extLst>
          </p:cNvPr>
          <p:cNvSpPr/>
          <p:nvPr/>
        </p:nvSpPr>
        <p:spPr>
          <a:xfrm>
            <a:off x="9548109" y="1390216"/>
            <a:ext cx="772728" cy="77272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9577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fill="hold" grpId="0" nodeType="withEffect">
                                  <p:stCondLst>
                                    <p:cond delay="0"/>
                                  </p:stCondLst>
                                  <p:childTnLst>
                                    <p:animMotion origin="layout" path="M 4.58333E-6 2.77556E-17 L -0.00196 -0.21898 " pathEditMode="relative" rAng="0" ptsTypes="AA">
                                      <p:cBhvr>
                                        <p:cTn id="6" dur="2000" fill="hold"/>
                                        <p:tgtEl>
                                          <p:spTgt spid="9"/>
                                        </p:tgtEl>
                                        <p:attrNameLst>
                                          <p:attrName>ppt_x</p:attrName>
                                          <p:attrName>ppt_y</p:attrName>
                                        </p:attrNameLst>
                                      </p:cBhvr>
                                      <p:rCtr x="-104" y="-10949"/>
                                    </p:animMotion>
                                  </p:childTnLst>
                                </p:cTn>
                              </p:par>
                              <p:par>
                                <p:cTn id="7" presetID="10" presetClass="entr" presetSubtype="0" repeatCount="indefinite"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2000"/>
                                        <p:tgtEl>
                                          <p:spTgt spid="9"/>
                                        </p:tgtEl>
                                      </p:cBhvr>
                                    </p:animEffect>
                                  </p:childTnLst>
                                </p:cTn>
                              </p:par>
                              <p:par>
                                <p:cTn id="10" presetID="64" presetClass="path" presetSubtype="0" repeatCount="indefinite" fill="hold" grpId="0" nodeType="withEffect">
                                  <p:stCondLst>
                                    <p:cond delay="400"/>
                                  </p:stCondLst>
                                  <p:childTnLst>
                                    <p:animMotion origin="layout" path="M -4.58333E-6 0 L -0.00195 -0.21898 " pathEditMode="relative" rAng="0" ptsTypes="AA">
                                      <p:cBhvr>
                                        <p:cTn id="11" dur="2000" fill="hold"/>
                                        <p:tgtEl>
                                          <p:spTgt spid="10"/>
                                        </p:tgtEl>
                                        <p:attrNameLst>
                                          <p:attrName>ppt_x</p:attrName>
                                          <p:attrName>ppt_y</p:attrName>
                                        </p:attrNameLst>
                                      </p:cBhvr>
                                      <p:rCtr x="-104" y="-10949"/>
                                    </p:animMotion>
                                  </p:childTnLst>
                                </p:cTn>
                              </p:par>
                              <p:par>
                                <p:cTn id="12" presetID="10" presetClass="entr" presetSubtype="0" repeatCount="indefinite" fill="hold" grpId="1" nodeType="withEffect">
                                  <p:stCondLst>
                                    <p:cond delay="4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childTnLst>
                                </p:cTn>
                              </p:par>
                              <p:par>
                                <p:cTn id="15" presetID="64" presetClass="path" presetSubtype="0" repeatCount="indefinite" fill="hold" grpId="0" nodeType="withEffect">
                                  <p:stCondLst>
                                    <p:cond delay="800"/>
                                  </p:stCondLst>
                                  <p:childTnLst>
                                    <p:animMotion origin="layout" path="M 4.58333E-6 -4.44444E-6 L -0.00196 -0.21898 " pathEditMode="relative" rAng="0" ptsTypes="AA">
                                      <p:cBhvr>
                                        <p:cTn id="16" dur="2000" fill="hold"/>
                                        <p:tgtEl>
                                          <p:spTgt spid="11"/>
                                        </p:tgtEl>
                                        <p:attrNameLst>
                                          <p:attrName>ppt_x</p:attrName>
                                          <p:attrName>ppt_y</p:attrName>
                                        </p:attrNameLst>
                                      </p:cBhvr>
                                      <p:rCtr x="-104" y="-10949"/>
                                    </p:animMotion>
                                  </p:childTnLst>
                                </p:cTn>
                              </p:par>
                              <p:par>
                                <p:cTn id="17" presetID="10" presetClass="entr" presetSubtype="0" repeatCount="indefinite" fill="hold" grpId="1" nodeType="withEffect">
                                  <p:stCondLst>
                                    <p:cond delay="8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0"/>
                                        <p:tgtEl>
                                          <p:spTgt spid="11"/>
                                        </p:tgtEl>
                                      </p:cBhvr>
                                    </p:animEffect>
                                  </p:childTnLst>
                                </p:cTn>
                              </p:par>
                              <p:par>
                                <p:cTn id="20" presetID="64" presetClass="path" presetSubtype="0" repeatCount="indefinite" fill="hold" grpId="0" nodeType="withEffect">
                                  <p:stCondLst>
                                    <p:cond delay="0"/>
                                  </p:stCondLst>
                                  <p:childTnLst>
                                    <p:animMotion origin="layout" path="M -3.75E-6 2.22222E-6 L -0.00195 -0.21898 " pathEditMode="relative" rAng="0" ptsTypes="AA">
                                      <p:cBhvr>
                                        <p:cTn id="21" dur="2000" fill="hold"/>
                                        <p:tgtEl>
                                          <p:spTgt spid="13"/>
                                        </p:tgtEl>
                                        <p:attrNameLst>
                                          <p:attrName>ppt_x</p:attrName>
                                          <p:attrName>ppt_y</p:attrName>
                                        </p:attrNameLst>
                                      </p:cBhvr>
                                      <p:rCtr x="-104" y="-10949"/>
                                    </p:animMotion>
                                  </p:childTnLst>
                                </p:cTn>
                              </p:par>
                              <p:par>
                                <p:cTn id="22" presetID="10" presetClass="entr" presetSubtype="0" repeatCount="indefinite" fill="hold" grpId="1"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childTnLst>
                                </p:cTn>
                              </p:par>
                              <p:par>
                                <p:cTn id="25" presetID="64" presetClass="path" presetSubtype="0" repeatCount="indefinite" fill="hold" grpId="0" nodeType="withEffect">
                                  <p:stCondLst>
                                    <p:cond delay="400"/>
                                  </p:stCondLst>
                                  <p:childTnLst>
                                    <p:animMotion origin="layout" path="M -3.125E-6 0 L -0.00195 -0.21898 " pathEditMode="relative" rAng="0" ptsTypes="AA">
                                      <p:cBhvr>
                                        <p:cTn id="26" dur="2000" fill="hold"/>
                                        <p:tgtEl>
                                          <p:spTgt spid="12"/>
                                        </p:tgtEl>
                                        <p:attrNameLst>
                                          <p:attrName>ppt_x</p:attrName>
                                          <p:attrName>ppt_y</p:attrName>
                                        </p:attrNameLst>
                                      </p:cBhvr>
                                      <p:rCtr x="-104" y="-10949"/>
                                    </p:animMotion>
                                  </p:childTnLst>
                                </p:cTn>
                              </p:par>
                              <p:par>
                                <p:cTn id="27" presetID="10" presetClass="entr" presetSubtype="0" repeatCount="indefinite" fill="hold" grpId="1" nodeType="withEffect">
                                  <p:stCondLst>
                                    <p:cond delay="4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par>
                                <p:cTn id="30" presetID="64" presetClass="path" presetSubtype="0" repeatCount="indefinite" fill="hold" grpId="0" nodeType="withEffect">
                                  <p:stCondLst>
                                    <p:cond delay="800"/>
                                  </p:stCondLst>
                                  <p:childTnLst>
                                    <p:animMotion origin="layout" path="M -3.54167E-6 -4.44444E-6 L -0.00195 -0.21898 " pathEditMode="relative" rAng="0" ptsTypes="AA">
                                      <p:cBhvr>
                                        <p:cTn id="31" dur="2000" fill="hold"/>
                                        <p:tgtEl>
                                          <p:spTgt spid="8"/>
                                        </p:tgtEl>
                                        <p:attrNameLst>
                                          <p:attrName>ppt_x</p:attrName>
                                          <p:attrName>ppt_y</p:attrName>
                                        </p:attrNameLst>
                                      </p:cBhvr>
                                      <p:rCtr x="-104" y="-10949"/>
                                    </p:animMotion>
                                  </p:childTnLst>
                                </p:cTn>
                              </p:par>
                              <p:par>
                                <p:cTn id="32" presetID="10" presetClass="entr" presetSubtype="0" repeatCount="indefinite" fill="hold" grpId="1" nodeType="withEffect">
                                  <p:stCondLst>
                                    <p:cond delay="8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lowchart: Connector 6">
            <a:extLst>
              <a:ext uri="{FF2B5EF4-FFF2-40B4-BE49-F238E27FC236}">
                <a16:creationId xmlns:a16="http://schemas.microsoft.com/office/drawing/2014/main" id="{73C71F38-A53F-48F7-BC70-73D913911EC4}"/>
              </a:ext>
            </a:extLst>
          </p:cNvPr>
          <p:cNvSpPr/>
          <p:nvPr/>
        </p:nvSpPr>
        <p:spPr>
          <a:xfrm>
            <a:off x="2896053" y="229053"/>
            <a:ext cx="6399893" cy="6399893"/>
          </a:xfrm>
          <a:prstGeom prst="flowChartConnector">
            <a:avLst/>
          </a:prstGeom>
          <a:solidFill>
            <a:srgbClr val="6A827E">
              <a:alpha val="45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FA6B42C9-E5F2-4498-8166-5342603B1F04}"/>
              </a:ext>
            </a:extLst>
          </p:cNvPr>
          <p:cNvSpPr txBox="1"/>
          <p:nvPr/>
        </p:nvSpPr>
        <p:spPr>
          <a:xfrm>
            <a:off x="3077385" y="2805752"/>
            <a:ext cx="6037230" cy="1200329"/>
          </a:xfrm>
          <a:prstGeom prst="rect">
            <a:avLst/>
          </a:prstGeom>
          <a:noFill/>
        </p:spPr>
        <p:txBody>
          <a:bodyPr wrap="none" rtlCol="0">
            <a:spAutoFit/>
          </a:bodyPr>
          <a:lstStyle/>
          <a:p>
            <a:r>
              <a:rPr lang="en-US" sz="7200" spc="300" dirty="0">
                <a:solidFill>
                  <a:schemeClr val="bg1"/>
                </a:solidFill>
                <a:latin typeface="Raleway black" panose="020B0A03030101060003" pitchFamily="34" charset="0"/>
              </a:rPr>
              <a:t>PROTOTYPE</a:t>
            </a:r>
          </a:p>
        </p:txBody>
      </p:sp>
      <p:sp>
        <p:nvSpPr>
          <p:cNvPr id="9" name="Graphic 2" descr="Spider with solid fill">
            <a:extLst>
              <a:ext uri="{FF2B5EF4-FFF2-40B4-BE49-F238E27FC236}">
                <a16:creationId xmlns:a16="http://schemas.microsoft.com/office/drawing/2014/main" id="{891F89B9-C9F4-463B-B270-1AEC49F731F3}"/>
              </a:ext>
            </a:extLst>
          </p:cNvPr>
          <p:cNvSpPr/>
          <p:nvPr/>
        </p:nvSpPr>
        <p:spPr>
          <a:xfrm>
            <a:off x="5338093" y="870662"/>
            <a:ext cx="1515932" cy="1777122"/>
          </a:xfrm>
          <a:custGeom>
            <a:avLst/>
            <a:gdLst>
              <a:gd name="connsiteX0" fmla="*/ 1181079 w 1189393"/>
              <a:gd name="connsiteY0" fmla="*/ 323275 h 1367794"/>
              <a:gd name="connsiteX1" fmla="*/ 1170717 w 1189393"/>
              <a:gd name="connsiteY1" fmla="*/ 261056 h 1367794"/>
              <a:gd name="connsiteX2" fmla="*/ 1108497 w 1189393"/>
              <a:gd name="connsiteY2" fmla="*/ 271418 h 1367794"/>
              <a:gd name="connsiteX3" fmla="*/ 965934 w 1189393"/>
              <a:gd name="connsiteY3" fmla="*/ 470997 h 1367794"/>
              <a:gd name="connsiteX4" fmla="*/ 749451 w 1189393"/>
              <a:gd name="connsiteY4" fmla="*/ 585609 h 1367794"/>
              <a:gd name="connsiteX5" fmla="*/ 891984 w 1189393"/>
              <a:gd name="connsiteY5" fmla="*/ 385971 h 1367794"/>
              <a:gd name="connsiteX6" fmla="*/ 891984 w 1189393"/>
              <a:gd name="connsiteY6" fmla="*/ 44602 h 1367794"/>
              <a:gd name="connsiteX7" fmla="*/ 847382 w 1189393"/>
              <a:gd name="connsiteY7" fmla="*/ 0 h 1367794"/>
              <a:gd name="connsiteX8" fmla="*/ 802780 w 1189393"/>
              <a:gd name="connsiteY8" fmla="*/ 44602 h 1367794"/>
              <a:gd name="connsiteX9" fmla="*/ 802780 w 1189393"/>
              <a:gd name="connsiteY9" fmla="*/ 357396 h 1367794"/>
              <a:gd name="connsiteX10" fmla="*/ 677627 w 1189393"/>
              <a:gd name="connsiteY10" fmla="*/ 532697 h 1367794"/>
              <a:gd name="connsiteX11" fmla="*/ 662150 w 1189393"/>
              <a:gd name="connsiteY11" fmla="*/ 525783 h 1367794"/>
              <a:gd name="connsiteX12" fmla="*/ 668706 w 1189393"/>
              <a:gd name="connsiteY12" fmla="*/ 479962 h 1367794"/>
              <a:gd name="connsiteX13" fmla="*/ 643477 w 1189393"/>
              <a:gd name="connsiteY13" fmla="*/ 446317 h 1367794"/>
              <a:gd name="connsiteX14" fmla="*/ 609832 w 1189393"/>
              <a:gd name="connsiteY14" fmla="*/ 471547 h 1367794"/>
              <a:gd name="connsiteX15" fmla="*/ 603885 w 1189393"/>
              <a:gd name="connsiteY15" fmla="*/ 513384 h 1367794"/>
              <a:gd name="connsiteX16" fmla="*/ 594727 w 1189393"/>
              <a:gd name="connsiteY16" fmla="*/ 512923 h 1367794"/>
              <a:gd name="connsiteX17" fmla="*/ 585568 w 1189393"/>
              <a:gd name="connsiteY17" fmla="*/ 513384 h 1367794"/>
              <a:gd name="connsiteX18" fmla="*/ 579621 w 1189393"/>
              <a:gd name="connsiteY18" fmla="*/ 471547 h 1367794"/>
              <a:gd name="connsiteX19" fmla="*/ 545977 w 1189393"/>
              <a:gd name="connsiteY19" fmla="*/ 446317 h 1367794"/>
              <a:gd name="connsiteX20" fmla="*/ 520747 w 1189393"/>
              <a:gd name="connsiteY20" fmla="*/ 479962 h 1367794"/>
              <a:gd name="connsiteX21" fmla="*/ 527288 w 1189393"/>
              <a:gd name="connsiteY21" fmla="*/ 525783 h 1367794"/>
              <a:gd name="connsiteX22" fmla="*/ 511826 w 1189393"/>
              <a:gd name="connsiteY22" fmla="*/ 532697 h 1367794"/>
              <a:gd name="connsiteX23" fmla="*/ 386495 w 1189393"/>
              <a:gd name="connsiteY23" fmla="*/ 357396 h 1367794"/>
              <a:gd name="connsiteX24" fmla="*/ 386495 w 1189393"/>
              <a:gd name="connsiteY24" fmla="*/ 44602 h 1367794"/>
              <a:gd name="connsiteX25" fmla="*/ 341893 w 1189393"/>
              <a:gd name="connsiteY25" fmla="*/ 0 h 1367794"/>
              <a:gd name="connsiteX26" fmla="*/ 297291 w 1189393"/>
              <a:gd name="connsiteY26" fmla="*/ 44602 h 1367794"/>
              <a:gd name="connsiteX27" fmla="*/ 297291 w 1189393"/>
              <a:gd name="connsiteY27" fmla="*/ 385971 h 1367794"/>
              <a:gd name="connsiteX28" fmla="*/ 440017 w 1189393"/>
              <a:gd name="connsiteY28" fmla="*/ 585609 h 1367794"/>
              <a:gd name="connsiteX29" fmla="*/ 223460 w 1189393"/>
              <a:gd name="connsiteY29" fmla="*/ 470997 h 1367794"/>
              <a:gd name="connsiteX30" fmla="*/ 80897 w 1189393"/>
              <a:gd name="connsiteY30" fmla="*/ 271418 h 1367794"/>
              <a:gd name="connsiteX31" fmla="*/ 18677 w 1189393"/>
              <a:gd name="connsiteY31" fmla="*/ 261056 h 1367794"/>
              <a:gd name="connsiteX32" fmla="*/ 8314 w 1189393"/>
              <a:gd name="connsiteY32" fmla="*/ 323275 h 1367794"/>
              <a:gd name="connsiteX33" fmla="*/ 163098 w 1189393"/>
              <a:gd name="connsiteY33" fmla="*/ 539982 h 1367794"/>
              <a:gd name="connsiteX34" fmla="*/ 406863 w 1189393"/>
              <a:gd name="connsiteY34" fmla="*/ 669030 h 1367794"/>
              <a:gd name="connsiteX35" fmla="*/ 294971 w 1189393"/>
              <a:gd name="connsiteY35" fmla="*/ 669030 h 1367794"/>
              <a:gd name="connsiteX36" fmla="*/ 110854 w 1189393"/>
              <a:gd name="connsiteY36" fmla="*/ 836421 h 1367794"/>
              <a:gd name="connsiteX37" fmla="*/ 32652 w 1189393"/>
              <a:gd name="connsiteY37" fmla="*/ 1039569 h 1367794"/>
              <a:gd name="connsiteX38" fmla="*/ 58107 w 1189393"/>
              <a:gd name="connsiteY38" fmla="*/ 1097281 h 1367794"/>
              <a:gd name="connsiteX39" fmla="*/ 115820 w 1189393"/>
              <a:gd name="connsiteY39" fmla="*/ 1071826 h 1367794"/>
              <a:gd name="connsiteX40" fmla="*/ 115909 w 1189393"/>
              <a:gd name="connsiteY40" fmla="*/ 1071593 h 1367794"/>
              <a:gd name="connsiteX41" fmla="*/ 186440 w 1189393"/>
              <a:gd name="connsiteY41" fmla="*/ 888189 h 1367794"/>
              <a:gd name="connsiteX42" fmla="*/ 329464 w 1189393"/>
              <a:gd name="connsiteY42" fmla="*/ 758234 h 1367794"/>
              <a:gd name="connsiteX43" fmla="*/ 418787 w 1189393"/>
              <a:gd name="connsiteY43" fmla="*/ 758234 h 1367794"/>
              <a:gd name="connsiteX44" fmla="*/ 419738 w 1189393"/>
              <a:gd name="connsiteY44" fmla="*/ 760806 h 1367794"/>
              <a:gd name="connsiteX45" fmla="*/ 363673 w 1189393"/>
              <a:gd name="connsiteY45" fmla="*/ 805646 h 1367794"/>
              <a:gd name="connsiteX46" fmla="*/ 282423 w 1189393"/>
              <a:gd name="connsiteY46" fmla="*/ 1032982 h 1367794"/>
              <a:gd name="connsiteX47" fmla="*/ 282423 w 1189393"/>
              <a:gd name="connsiteY47" fmla="*/ 1323193 h 1367794"/>
              <a:gd name="connsiteX48" fmla="*/ 327025 w 1189393"/>
              <a:gd name="connsiteY48" fmla="*/ 1367795 h 1367794"/>
              <a:gd name="connsiteX49" fmla="*/ 371627 w 1189393"/>
              <a:gd name="connsiteY49" fmla="*/ 1323193 h 1367794"/>
              <a:gd name="connsiteX50" fmla="*/ 371627 w 1189393"/>
              <a:gd name="connsiteY50" fmla="*/ 1048444 h 1367794"/>
              <a:gd name="connsiteX51" fmla="*/ 439110 w 1189393"/>
              <a:gd name="connsiteY51" fmla="*/ 859495 h 1367794"/>
              <a:gd name="connsiteX52" fmla="*/ 464147 w 1189393"/>
              <a:gd name="connsiteY52" fmla="*/ 839454 h 1367794"/>
              <a:gd name="connsiteX53" fmla="*/ 453398 w 1189393"/>
              <a:gd name="connsiteY53" fmla="*/ 921775 h 1367794"/>
              <a:gd name="connsiteX54" fmla="*/ 594637 w 1189393"/>
              <a:gd name="connsiteY54" fmla="*/ 1137351 h 1367794"/>
              <a:gd name="connsiteX55" fmla="*/ 735877 w 1189393"/>
              <a:gd name="connsiteY55" fmla="*/ 921775 h 1367794"/>
              <a:gd name="connsiteX56" fmla="*/ 725128 w 1189393"/>
              <a:gd name="connsiteY56" fmla="*/ 839454 h 1367794"/>
              <a:gd name="connsiteX57" fmla="*/ 750165 w 1189393"/>
              <a:gd name="connsiteY57" fmla="*/ 859495 h 1367794"/>
              <a:gd name="connsiteX58" fmla="*/ 817647 w 1189393"/>
              <a:gd name="connsiteY58" fmla="*/ 1048444 h 1367794"/>
              <a:gd name="connsiteX59" fmla="*/ 817647 w 1189393"/>
              <a:gd name="connsiteY59" fmla="*/ 1323193 h 1367794"/>
              <a:gd name="connsiteX60" fmla="*/ 862249 w 1189393"/>
              <a:gd name="connsiteY60" fmla="*/ 1367795 h 1367794"/>
              <a:gd name="connsiteX61" fmla="*/ 906851 w 1189393"/>
              <a:gd name="connsiteY61" fmla="*/ 1323193 h 1367794"/>
              <a:gd name="connsiteX62" fmla="*/ 906851 w 1189393"/>
              <a:gd name="connsiteY62" fmla="*/ 1032982 h 1367794"/>
              <a:gd name="connsiteX63" fmla="*/ 825720 w 1189393"/>
              <a:gd name="connsiteY63" fmla="*/ 805646 h 1367794"/>
              <a:gd name="connsiteX64" fmla="*/ 769656 w 1189393"/>
              <a:gd name="connsiteY64" fmla="*/ 760806 h 1367794"/>
              <a:gd name="connsiteX65" fmla="*/ 770607 w 1189393"/>
              <a:gd name="connsiteY65" fmla="*/ 758234 h 1367794"/>
              <a:gd name="connsiteX66" fmla="*/ 859930 w 1189393"/>
              <a:gd name="connsiteY66" fmla="*/ 758234 h 1367794"/>
              <a:gd name="connsiteX67" fmla="*/ 1002894 w 1189393"/>
              <a:gd name="connsiteY67" fmla="*/ 888189 h 1367794"/>
              <a:gd name="connsiteX68" fmla="*/ 1073366 w 1189393"/>
              <a:gd name="connsiteY68" fmla="*/ 1071593 h 1367794"/>
              <a:gd name="connsiteX69" fmla="*/ 1131078 w 1189393"/>
              <a:gd name="connsiteY69" fmla="*/ 1097047 h 1367794"/>
              <a:gd name="connsiteX70" fmla="*/ 1156623 w 1189393"/>
              <a:gd name="connsiteY70" fmla="*/ 1039569 h 1367794"/>
              <a:gd name="connsiteX71" fmla="*/ 1078539 w 1189393"/>
              <a:gd name="connsiteY71" fmla="*/ 836421 h 1367794"/>
              <a:gd name="connsiteX72" fmla="*/ 894422 w 1189393"/>
              <a:gd name="connsiteY72" fmla="*/ 669030 h 1367794"/>
              <a:gd name="connsiteX73" fmla="*/ 782531 w 1189393"/>
              <a:gd name="connsiteY73" fmla="*/ 669030 h 1367794"/>
              <a:gd name="connsiteX74" fmla="*/ 1026355 w 1189393"/>
              <a:gd name="connsiteY74" fmla="*/ 539982 h 13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89393" h="1367794">
                <a:moveTo>
                  <a:pt x="1181079" y="323275"/>
                </a:moveTo>
                <a:cubicBezTo>
                  <a:pt x="1195400" y="303233"/>
                  <a:pt x="1190760" y="275376"/>
                  <a:pt x="1170717" y="261056"/>
                </a:cubicBezTo>
                <a:cubicBezTo>
                  <a:pt x="1150674" y="246735"/>
                  <a:pt x="1122817" y="251375"/>
                  <a:pt x="1108497" y="271418"/>
                </a:cubicBezTo>
                <a:lnTo>
                  <a:pt x="965934" y="470997"/>
                </a:lnTo>
                <a:lnTo>
                  <a:pt x="749451" y="585609"/>
                </a:lnTo>
                <a:lnTo>
                  <a:pt x="891984" y="385971"/>
                </a:lnTo>
                <a:lnTo>
                  <a:pt x="891984" y="44602"/>
                </a:lnTo>
                <a:cubicBezTo>
                  <a:pt x="891984" y="19969"/>
                  <a:pt x="872016" y="0"/>
                  <a:pt x="847382" y="0"/>
                </a:cubicBezTo>
                <a:cubicBezTo>
                  <a:pt x="822748" y="0"/>
                  <a:pt x="802780" y="19969"/>
                  <a:pt x="802780" y="44602"/>
                </a:cubicBezTo>
                <a:lnTo>
                  <a:pt x="802780" y="357396"/>
                </a:lnTo>
                <a:lnTo>
                  <a:pt x="677627" y="532697"/>
                </a:lnTo>
                <a:cubicBezTo>
                  <a:pt x="672587" y="530169"/>
                  <a:pt x="667443" y="527850"/>
                  <a:pt x="662150" y="525783"/>
                </a:cubicBezTo>
                <a:lnTo>
                  <a:pt x="668706" y="479962"/>
                </a:lnTo>
                <a:cubicBezTo>
                  <a:pt x="671030" y="463705"/>
                  <a:pt x="659734" y="448641"/>
                  <a:pt x="643477" y="446317"/>
                </a:cubicBezTo>
                <a:cubicBezTo>
                  <a:pt x="627219" y="443994"/>
                  <a:pt x="612156" y="455290"/>
                  <a:pt x="609832" y="471547"/>
                </a:cubicBezTo>
                <a:lnTo>
                  <a:pt x="603885" y="513384"/>
                </a:lnTo>
                <a:cubicBezTo>
                  <a:pt x="600822" y="513235"/>
                  <a:pt x="597819" y="512923"/>
                  <a:pt x="594727" y="512923"/>
                </a:cubicBezTo>
                <a:cubicBezTo>
                  <a:pt x="591634" y="512923"/>
                  <a:pt x="588616" y="513235"/>
                  <a:pt x="585568" y="513384"/>
                </a:cubicBezTo>
                <a:lnTo>
                  <a:pt x="579621" y="471547"/>
                </a:lnTo>
                <a:cubicBezTo>
                  <a:pt x="577298" y="455290"/>
                  <a:pt x="562234" y="443994"/>
                  <a:pt x="545977" y="446317"/>
                </a:cubicBezTo>
                <a:cubicBezTo>
                  <a:pt x="529719" y="448641"/>
                  <a:pt x="518423" y="463705"/>
                  <a:pt x="520747" y="479962"/>
                </a:cubicBezTo>
                <a:lnTo>
                  <a:pt x="527288" y="525783"/>
                </a:lnTo>
                <a:cubicBezTo>
                  <a:pt x="522011" y="527850"/>
                  <a:pt x="516881" y="530169"/>
                  <a:pt x="511826" y="532697"/>
                </a:cubicBezTo>
                <a:lnTo>
                  <a:pt x="386495" y="357396"/>
                </a:lnTo>
                <a:lnTo>
                  <a:pt x="386495" y="44602"/>
                </a:lnTo>
                <a:cubicBezTo>
                  <a:pt x="386495" y="19969"/>
                  <a:pt x="366526" y="0"/>
                  <a:pt x="341893" y="0"/>
                </a:cubicBezTo>
                <a:cubicBezTo>
                  <a:pt x="317259" y="0"/>
                  <a:pt x="297291" y="19969"/>
                  <a:pt x="297291" y="44602"/>
                </a:cubicBezTo>
                <a:lnTo>
                  <a:pt x="297291" y="385971"/>
                </a:lnTo>
                <a:lnTo>
                  <a:pt x="440017" y="585609"/>
                </a:lnTo>
                <a:lnTo>
                  <a:pt x="223460" y="470997"/>
                </a:lnTo>
                <a:lnTo>
                  <a:pt x="80897" y="271418"/>
                </a:lnTo>
                <a:cubicBezTo>
                  <a:pt x="66576" y="251375"/>
                  <a:pt x="38720" y="246735"/>
                  <a:pt x="18677" y="261056"/>
                </a:cubicBezTo>
                <a:cubicBezTo>
                  <a:pt x="-1366" y="275376"/>
                  <a:pt x="-6006" y="303233"/>
                  <a:pt x="8314" y="323275"/>
                </a:cubicBezTo>
                <a:lnTo>
                  <a:pt x="163098" y="539982"/>
                </a:lnTo>
                <a:lnTo>
                  <a:pt x="406863" y="669030"/>
                </a:lnTo>
                <a:lnTo>
                  <a:pt x="294971" y="669030"/>
                </a:lnTo>
                <a:lnTo>
                  <a:pt x="110854" y="836421"/>
                </a:lnTo>
                <a:lnTo>
                  <a:pt x="32652" y="1039569"/>
                </a:lnTo>
                <a:cubicBezTo>
                  <a:pt x="23744" y="1062534"/>
                  <a:pt x="35141" y="1088374"/>
                  <a:pt x="58107" y="1097281"/>
                </a:cubicBezTo>
                <a:cubicBezTo>
                  <a:pt x="81072" y="1106189"/>
                  <a:pt x="106912" y="1094793"/>
                  <a:pt x="115820" y="1071826"/>
                </a:cubicBezTo>
                <a:cubicBezTo>
                  <a:pt x="115850" y="1071749"/>
                  <a:pt x="115880" y="1071670"/>
                  <a:pt x="115909" y="1071593"/>
                </a:cubicBezTo>
                <a:lnTo>
                  <a:pt x="186440" y="888189"/>
                </a:lnTo>
                <a:lnTo>
                  <a:pt x="329464" y="758234"/>
                </a:lnTo>
                <a:lnTo>
                  <a:pt x="418787" y="758234"/>
                </a:lnTo>
                <a:cubicBezTo>
                  <a:pt x="419084" y="759096"/>
                  <a:pt x="419426" y="759944"/>
                  <a:pt x="419738" y="760806"/>
                </a:cubicBezTo>
                <a:lnTo>
                  <a:pt x="363673" y="805646"/>
                </a:lnTo>
                <a:lnTo>
                  <a:pt x="282423" y="1032982"/>
                </a:lnTo>
                <a:lnTo>
                  <a:pt x="282423" y="1323193"/>
                </a:lnTo>
                <a:cubicBezTo>
                  <a:pt x="282423" y="1347826"/>
                  <a:pt x="302392" y="1367795"/>
                  <a:pt x="327025" y="1367795"/>
                </a:cubicBezTo>
                <a:cubicBezTo>
                  <a:pt x="351659" y="1367795"/>
                  <a:pt x="371627" y="1347826"/>
                  <a:pt x="371627" y="1323193"/>
                </a:cubicBezTo>
                <a:lnTo>
                  <a:pt x="371627" y="1048444"/>
                </a:lnTo>
                <a:lnTo>
                  <a:pt x="439110" y="859495"/>
                </a:lnTo>
                <a:lnTo>
                  <a:pt x="464147" y="839454"/>
                </a:lnTo>
                <a:cubicBezTo>
                  <a:pt x="456945" y="866299"/>
                  <a:pt x="453329" y="893980"/>
                  <a:pt x="453398" y="921775"/>
                </a:cubicBezTo>
                <a:cubicBezTo>
                  <a:pt x="453398" y="1040713"/>
                  <a:pt x="516762" y="1137351"/>
                  <a:pt x="594637" y="1137351"/>
                </a:cubicBezTo>
                <a:cubicBezTo>
                  <a:pt x="672513" y="1137351"/>
                  <a:pt x="735877" y="1040713"/>
                  <a:pt x="735877" y="921775"/>
                </a:cubicBezTo>
                <a:cubicBezTo>
                  <a:pt x="735946" y="893980"/>
                  <a:pt x="732330" y="866299"/>
                  <a:pt x="725128" y="839454"/>
                </a:cubicBezTo>
                <a:lnTo>
                  <a:pt x="750165" y="859495"/>
                </a:lnTo>
                <a:lnTo>
                  <a:pt x="817647" y="1048444"/>
                </a:lnTo>
                <a:lnTo>
                  <a:pt x="817647" y="1323193"/>
                </a:lnTo>
                <a:cubicBezTo>
                  <a:pt x="817647" y="1347826"/>
                  <a:pt x="837616" y="1367795"/>
                  <a:pt x="862249" y="1367795"/>
                </a:cubicBezTo>
                <a:cubicBezTo>
                  <a:pt x="886883" y="1367795"/>
                  <a:pt x="906851" y="1347826"/>
                  <a:pt x="906851" y="1323193"/>
                </a:cubicBezTo>
                <a:lnTo>
                  <a:pt x="906851" y="1032982"/>
                </a:lnTo>
                <a:lnTo>
                  <a:pt x="825720" y="805646"/>
                </a:lnTo>
                <a:lnTo>
                  <a:pt x="769656" y="760806"/>
                </a:lnTo>
                <a:cubicBezTo>
                  <a:pt x="769968" y="759944"/>
                  <a:pt x="770310" y="759096"/>
                  <a:pt x="770607" y="758234"/>
                </a:cubicBezTo>
                <a:lnTo>
                  <a:pt x="859930" y="758234"/>
                </a:lnTo>
                <a:lnTo>
                  <a:pt x="1002894" y="888189"/>
                </a:lnTo>
                <a:lnTo>
                  <a:pt x="1073366" y="1071593"/>
                </a:lnTo>
                <a:cubicBezTo>
                  <a:pt x="1082273" y="1094558"/>
                  <a:pt x="1108112" y="1105956"/>
                  <a:pt x="1131078" y="1097047"/>
                </a:cubicBezTo>
                <a:cubicBezTo>
                  <a:pt x="1153952" y="1088174"/>
                  <a:pt x="1165366" y="1062493"/>
                  <a:pt x="1156623" y="1039569"/>
                </a:cubicBezTo>
                <a:lnTo>
                  <a:pt x="1078539" y="836421"/>
                </a:lnTo>
                <a:lnTo>
                  <a:pt x="894422" y="669030"/>
                </a:lnTo>
                <a:lnTo>
                  <a:pt x="782531" y="669030"/>
                </a:lnTo>
                <a:lnTo>
                  <a:pt x="1026355" y="539982"/>
                </a:lnTo>
                <a:close/>
              </a:path>
            </a:pathLst>
          </a:custGeom>
          <a:solidFill>
            <a:schemeClr val="bg1"/>
          </a:solidFill>
          <a:ln w="14784" cap="flat">
            <a:noFill/>
            <a:prstDash val="solid"/>
            <a:miter/>
          </a:ln>
        </p:spPr>
        <p:txBody>
          <a:bodyPr rtlCol="0" anchor="ctr"/>
          <a:lstStyle/>
          <a:p>
            <a:endParaRPr lang="en-US"/>
          </a:p>
        </p:txBody>
      </p:sp>
    </p:spTree>
    <p:extLst>
      <p:ext uri="{BB962C8B-B14F-4D97-AF65-F5344CB8AC3E}">
        <p14:creationId xmlns:p14="http://schemas.microsoft.com/office/powerpoint/2010/main" val="336283427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small spider on a leaf&#10;&#10;Description automatically generated with low confidence">
            <a:extLst>
              <a:ext uri="{FF2B5EF4-FFF2-40B4-BE49-F238E27FC236}">
                <a16:creationId xmlns:a16="http://schemas.microsoft.com/office/drawing/2014/main" id="{4E772BB5-3277-4EDE-83C4-CDC227DA5F3E}"/>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lowchart: Connector 3">
            <a:extLst>
              <a:ext uri="{FF2B5EF4-FFF2-40B4-BE49-F238E27FC236}">
                <a16:creationId xmlns:a16="http://schemas.microsoft.com/office/drawing/2014/main" id="{9721E043-BF63-4193-AEB6-71E60E65EF5E}"/>
              </a:ext>
            </a:extLst>
          </p:cNvPr>
          <p:cNvSpPr/>
          <p:nvPr/>
        </p:nvSpPr>
        <p:spPr>
          <a:xfrm>
            <a:off x="-1314995" y="-3981993"/>
            <a:ext cx="14821990" cy="14821986"/>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5" name="TextBox 4">
            <a:extLst>
              <a:ext uri="{FF2B5EF4-FFF2-40B4-BE49-F238E27FC236}">
                <a16:creationId xmlns:a16="http://schemas.microsoft.com/office/drawing/2014/main" id="{061AF779-61BD-407D-BBA6-9D4027A8F6A5}"/>
              </a:ext>
            </a:extLst>
          </p:cNvPr>
          <p:cNvSpPr txBox="1"/>
          <p:nvPr/>
        </p:nvSpPr>
        <p:spPr>
          <a:xfrm>
            <a:off x="4455166" y="972716"/>
            <a:ext cx="3281668" cy="646331"/>
          </a:xfrm>
          <a:prstGeom prst="rect">
            <a:avLst/>
          </a:prstGeom>
          <a:noFill/>
        </p:spPr>
        <p:txBody>
          <a:bodyPr wrap="none" rtlCol="0">
            <a:spAutoFit/>
          </a:bodyPr>
          <a:lstStyle/>
          <a:p>
            <a:r>
              <a:rPr lang="en-US" sz="3600" spc="300" dirty="0">
                <a:solidFill>
                  <a:schemeClr val="bg1"/>
                </a:solidFill>
                <a:latin typeface="Raleway black" panose="020B0A03030101060003" pitchFamily="34" charset="0"/>
              </a:rPr>
              <a:t>PROTOTYPE</a:t>
            </a:r>
          </a:p>
        </p:txBody>
      </p:sp>
      <p:sp>
        <p:nvSpPr>
          <p:cNvPr id="6" name="Graphic 2" descr="Spider with solid fill">
            <a:extLst>
              <a:ext uri="{FF2B5EF4-FFF2-40B4-BE49-F238E27FC236}">
                <a16:creationId xmlns:a16="http://schemas.microsoft.com/office/drawing/2014/main" id="{AA6DCD26-0C24-4A2C-891F-B042BFCBE3EF}"/>
              </a:ext>
            </a:extLst>
          </p:cNvPr>
          <p:cNvSpPr/>
          <p:nvPr/>
        </p:nvSpPr>
        <p:spPr>
          <a:xfrm>
            <a:off x="5808617" y="298920"/>
            <a:ext cx="574766" cy="673796"/>
          </a:xfrm>
          <a:custGeom>
            <a:avLst/>
            <a:gdLst>
              <a:gd name="connsiteX0" fmla="*/ 1181079 w 1189393"/>
              <a:gd name="connsiteY0" fmla="*/ 323275 h 1367794"/>
              <a:gd name="connsiteX1" fmla="*/ 1170717 w 1189393"/>
              <a:gd name="connsiteY1" fmla="*/ 261056 h 1367794"/>
              <a:gd name="connsiteX2" fmla="*/ 1108497 w 1189393"/>
              <a:gd name="connsiteY2" fmla="*/ 271418 h 1367794"/>
              <a:gd name="connsiteX3" fmla="*/ 965934 w 1189393"/>
              <a:gd name="connsiteY3" fmla="*/ 470997 h 1367794"/>
              <a:gd name="connsiteX4" fmla="*/ 749451 w 1189393"/>
              <a:gd name="connsiteY4" fmla="*/ 585609 h 1367794"/>
              <a:gd name="connsiteX5" fmla="*/ 891984 w 1189393"/>
              <a:gd name="connsiteY5" fmla="*/ 385971 h 1367794"/>
              <a:gd name="connsiteX6" fmla="*/ 891984 w 1189393"/>
              <a:gd name="connsiteY6" fmla="*/ 44602 h 1367794"/>
              <a:gd name="connsiteX7" fmla="*/ 847382 w 1189393"/>
              <a:gd name="connsiteY7" fmla="*/ 0 h 1367794"/>
              <a:gd name="connsiteX8" fmla="*/ 802780 w 1189393"/>
              <a:gd name="connsiteY8" fmla="*/ 44602 h 1367794"/>
              <a:gd name="connsiteX9" fmla="*/ 802780 w 1189393"/>
              <a:gd name="connsiteY9" fmla="*/ 357396 h 1367794"/>
              <a:gd name="connsiteX10" fmla="*/ 677627 w 1189393"/>
              <a:gd name="connsiteY10" fmla="*/ 532697 h 1367794"/>
              <a:gd name="connsiteX11" fmla="*/ 662150 w 1189393"/>
              <a:gd name="connsiteY11" fmla="*/ 525783 h 1367794"/>
              <a:gd name="connsiteX12" fmla="*/ 668706 w 1189393"/>
              <a:gd name="connsiteY12" fmla="*/ 479962 h 1367794"/>
              <a:gd name="connsiteX13" fmla="*/ 643477 w 1189393"/>
              <a:gd name="connsiteY13" fmla="*/ 446317 h 1367794"/>
              <a:gd name="connsiteX14" fmla="*/ 609832 w 1189393"/>
              <a:gd name="connsiteY14" fmla="*/ 471547 h 1367794"/>
              <a:gd name="connsiteX15" fmla="*/ 603885 w 1189393"/>
              <a:gd name="connsiteY15" fmla="*/ 513384 h 1367794"/>
              <a:gd name="connsiteX16" fmla="*/ 594727 w 1189393"/>
              <a:gd name="connsiteY16" fmla="*/ 512923 h 1367794"/>
              <a:gd name="connsiteX17" fmla="*/ 585568 w 1189393"/>
              <a:gd name="connsiteY17" fmla="*/ 513384 h 1367794"/>
              <a:gd name="connsiteX18" fmla="*/ 579621 w 1189393"/>
              <a:gd name="connsiteY18" fmla="*/ 471547 h 1367794"/>
              <a:gd name="connsiteX19" fmla="*/ 545977 w 1189393"/>
              <a:gd name="connsiteY19" fmla="*/ 446317 h 1367794"/>
              <a:gd name="connsiteX20" fmla="*/ 520747 w 1189393"/>
              <a:gd name="connsiteY20" fmla="*/ 479962 h 1367794"/>
              <a:gd name="connsiteX21" fmla="*/ 527288 w 1189393"/>
              <a:gd name="connsiteY21" fmla="*/ 525783 h 1367794"/>
              <a:gd name="connsiteX22" fmla="*/ 511826 w 1189393"/>
              <a:gd name="connsiteY22" fmla="*/ 532697 h 1367794"/>
              <a:gd name="connsiteX23" fmla="*/ 386495 w 1189393"/>
              <a:gd name="connsiteY23" fmla="*/ 357396 h 1367794"/>
              <a:gd name="connsiteX24" fmla="*/ 386495 w 1189393"/>
              <a:gd name="connsiteY24" fmla="*/ 44602 h 1367794"/>
              <a:gd name="connsiteX25" fmla="*/ 341893 w 1189393"/>
              <a:gd name="connsiteY25" fmla="*/ 0 h 1367794"/>
              <a:gd name="connsiteX26" fmla="*/ 297291 w 1189393"/>
              <a:gd name="connsiteY26" fmla="*/ 44602 h 1367794"/>
              <a:gd name="connsiteX27" fmla="*/ 297291 w 1189393"/>
              <a:gd name="connsiteY27" fmla="*/ 385971 h 1367794"/>
              <a:gd name="connsiteX28" fmla="*/ 440017 w 1189393"/>
              <a:gd name="connsiteY28" fmla="*/ 585609 h 1367794"/>
              <a:gd name="connsiteX29" fmla="*/ 223460 w 1189393"/>
              <a:gd name="connsiteY29" fmla="*/ 470997 h 1367794"/>
              <a:gd name="connsiteX30" fmla="*/ 80897 w 1189393"/>
              <a:gd name="connsiteY30" fmla="*/ 271418 h 1367794"/>
              <a:gd name="connsiteX31" fmla="*/ 18677 w 1189393"/>
              <a:gd name="connsiteY31" fmla="*/ 261056 h 1367794"/>
              <a:gd name="connsiteX32" fmla="*/ 8314 w 1189393"/>
              <a:gd name="connsiteY32" fmla="*/ 323275 h 1367794"/>
              <a:gd name="connsiteX33" fmla="*/ 163098 w 1189393"/>
              <a:gd name="connsiteY33" fmla="*/ 539982 h 1367794"/>
              <a:gd name="connsiteX34" fmla="*/ 406863 w 1189393"/>
              <a:gd name="connsiteY34" fmla="*/ 669030 h 1367794"/>
              <a:gd name="connsiteX35" fmla="*/ 294971 w 1189393"/>
              <a:gd name="connsiteY35" fmla="*/ 669030 h 1367794"/>
              <a:gd name="connsiteX36" fmla="*/ 110854 w 1189393"/>
              <a:gd name="connsiteY36" fmla="*/ 836421 h 1367794"/>
              <a:gd name="connsiteX37" fmla="*/ 32652 w 1189393"/>
              <a:gd name="connsiteY37" fmla="*/ 1039569 h 1367794"/>
              <a:gd name="connsiteX38" fmla="*/ 58107 w 1189393"/>
              <a:gd name="connsiteY38" fmla="*/ 1097281 h 1367794"/>
              <a:gd name="connsiteX39" fmla="*/ 115820 w 1189393"/>
              <a:gd name="connsiteY39" fmla="*/ 1071826 h 1367794"/>
              <a:gd name="connsiteX40" fmla="*/ 115909 w 1189393"/>
              <a:gd name="connsiteY40" fmla="*/ 1071593 h 1367794"/>
              <a:gd name="connsiteX41" fmla="*/ 186440 w 1189393"/>
              <a:gd name="connsiteY41" fmla="*/ 888189 h 1367794"/>
              <a:gd name="connsiteX42" fmla="*/ 329464 w 1189393"/>
              <a:gd name="connsiteY42" fmla="*/ 758234 h 1367794"/>
              <a:gd name="connsiteX43" fmla="*/ 418787 w 1189393"/>
              <a:gd name="connsiteY43" fmla="*/ 758234 h 1367794"/>
              <a:gd name="connsiteX44" fmla="*/ 419738 w 1189393"/>
              <a:gd name="connsiteY44" fmla="*/ 760806 h 1367794"/>
              <a:gd name="connsiteX45" fmla="*/ 363673 w 1189393"/>
              <a:gd name="connsiteY45" fmla="*/ 805646 h 1367794"/>
              <a:gd name="connsiteX46" fmla="*/ 282423 w 1189393"/>
              <a:gd name="connsiteY46" fmla="*/ 1032982 h 1367794"/>
              <a:gd name="connsiteX47" fmla="*/ 282423 w 1189393"/>
              <a:gd name="connsiteY47" fmla="*/ 1323193 h 1367794"/>
              <a:gd name="connsiteX48" fmla="*/ 327025 w 1189393"/>
              <a:gd name="connsiteY48" fmla="*/ 1367795 h 1367794"/>
              <a:gd name="connsiteX49" fmla="*/ 371627 w 1189393"/>
              <a:gd name="connsiteY49" fmla="*/ 1323193 h 1367794"/>
              <a:gd name="connsiteX50" fmla="*/ 371627 w 1189393"/>
              <a:gd name="connsiteY50" fmla="*/ 1048444 h 1367794"/>
              <a:gd name="connsiteX51" fmla="*/ 439110 w 1189393"/>
              <a:gd name="connsiteY51" fmla="*/ 859495 h 1367794"/>
              <a:gd name="connsiteX52" fmla="*/ 464147 w 1189393"/>
              <a:gd name="connsiteY52" fmla="*/ 839454 h 1367794"/>
              <a:gd name="connsiteX53" fmla="*/ 453398 w 1189393"/>
              <a:gd name="connsiteY53" fmla="*/ 921775 h 1367794"/>
              <a:gd name="connsiteX54" fmla="*/ 594637 w 1189393"/>
              <a:gd name="connsiteY54" fmla="*/ 1137351 h 1367794"/>
              <a:gd name="connsiteX55" fmla="*/ 735877 w 1189393"/>
              <a:gd name="connsiteY55" fmla="*/ 921775 h 1367794"/>
              <a:gd name="connsiteX56" fmla="*/ 725128 w 1189393"/>
              <a:gd name="connsiteY56" fmla="*/ 839454 h 1367794"/>
              <a:gd name="connsiteX57" fmla="*/ 750165 w 1189393"/>
              <a:gd name="connsiteY57" fmla="*/ 859495 h 1367794"/>
              <a:gd name="connsiteX58" fmla="*/ 817647 w 1189393"/>
              <a:gd name="connsiteY58" fmla="*/ 1048444 h 1367794"/>
              <a:gd name="connsiteX59" fmla="*/ 817647 w 1189393"/>
              <a:gd name="connsiteY59" fmla="*/ 1323193 h 1367794"/>
              <a:gd name="connsiteX60" fmla="*/ 862249 w 1189393"/>
              <a:gd name="connsiteY60" fmla="*/ 1367795 h 1367794"/>
              <a:gd name="connsiteX61" fmla="*/ 906851 w 1189393"/>
              <a:gd name="connsiteY61" fmla="*/ 1323193 h 1367794"/>
              <a:gd name="connsiteX62" fmla="*/ 906851 w 1189393"/>
              <a:gd name="connsiteY62" fmla="*/ 1032982 h 1367794"/>
              <a:gd name="connsiteX63" fmla="*/ 825720 w 1189393"/>
              <a:gd name="connsiteY63" fmla="*/ 805646 h 1367794"/>
              <a:gd name="connsiteX64" fmla="*/ 769656 w 1189393"/>
              <a:gd name="connsiteY64" fmla="*/ 760806 h 1367794"/>
              <a:gd name="connsiteX65" fmla="*/ 770607 w 1189393"/>
              <a:gd name="connsiteY65" fmla="*/ 758234 h 1367794"/>
              <a:gd name="connsiteX66" fmla="*/ 859930 w 1189393"/>
              <a:gd name="connsiteY66" fmla="*/ 758234 h 1367794"/>
              <a:gd name="connsiteX67" fmla="*/ 1002894 w 1189393"/>
              <a:gd name="connsiteY67" fmla="*/ 888189 h 1367794"/>
              <a:gd name="connsiteX68" fmla="*/ 1073366 w 1189393"/>
              <a:gd name="connsiteY68" fmla="*/ 1071593 h 1367794"/>
              <a:gd name="connsiteX69" fmla="*/ 1131078 w 1189393"/>
              <a:gd name="connsiteY69" fmla="*/ 1097047 h 1367794"/>
              <a:gd name="connsiteX70" fmla="*/ 1156623 w 1189393"/>
              <a:gd name="connsiteY70" fmla="*/ 1039569 h 1367794"/>
              <a:gd name="connsiteX71" fmla="*/ 1078539 w 1189393"/>
              <a:gd name="connsiteY71" fmla="*/ 836421 h 1367794"/>
              <a:gd name="connsiteX72" fmla="*/ 894422 w 1189393"/>
              <a:gd name="connsiteY72" fmla="*/ 669030 h 1367794"/>
              <a:gd name="connsiteX73" fmla="*/ 782531 w 1189393"/>
              <a:gd name="connsiteY73" fmla="*/ 669030 h 1367794"/>
              <a:gd name="connsiteX74" fmla="*/ 1026355 w 1189393"/>
              <a:gd name="connsiteY74" fmla="*/ 539982 h 13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89393" h="1367794">
                <a:moveTo>
                  <a:pt x="1181079" y="323275"/>
                </a:moveTo>
                <a:cubicBezTo>
                  <a:pt x="1195400" y="303233"/>
                  <a:pt x="1190760" y="275376"/>
                  <a:pt x="1170717" y="261056"/>
                </a:cubicBezTo>
                <a:cubicBezTo>
                  <a:pt x="1150674" y="246735"/>
                  <a:pt x="1122817" y="251375"/>
                  <a:pt x="1108497" y="271418"/>
                </a:cubicBezTo>
                <a:lnTo>
                  <a:pt x="965934" y="470997"/>
                </a:lnTo>
                <a:lnTo>
                  <a:pt x="749451" y="585609"/>
                </a:lnTo>
                <a:lnTo>
                  <a:pt x="891984" y="385971"/>
                </a:lnTo>
                <a:lnTo>
                  <a:pt x="891984" y="44602"/>
                </a:lnTo>
                <a:cubicBezTo>
                  <a:pt x="891984" y="19969"/>
                  <a:pt x="872016" y="0"/>
                  <a:pt x="847382" y="0"/>
                </a:cubicBezTo>
                <a:cubicBezTo>
                  <a:pt x="822748" y="0"/>
                  <a:pt x="802780" y="19969"/>
                  <a:pt x="802780" y="44602"/>
                </a:cubicBezTo>
                <a:lnTo>
                  <a:pt x="802780" y="357396"/>
                </a:lnTo>
                <a:lnTo>
                  <a:pt x="677627" y="532697"/>
                </a:lnTo>
                <a:cubicBezTo>
                  <a:pt x="672587" y="530169"/>
                  <a:pt x="667443" y="527850"/>
                  <a:pt x="662150" y="525783"/>
                </a:cubicBezTo>
                <a:lnTo>
                  <a:pt x="668706" y="479962"/>
                </a:lnTo>
                <a:cubicBezTo>
                  <a:pt x="671030" y="463705"/>
                  <a:pt x="659734" y="448641"/>
                  <a:pt x="643477" y="446317"/>
                </a:cubicBezTo>
                <a:cubicBezTo>
                  <a:pt x="627219" y="443994"/>
                  <a:pt x="612156" y="455290"/>
                  <a:pt x="609832" y="471547"/>
                </a:cubicBezTo>
                <a:lnTo>
                  <a:pt x="603885" y="513384"/>
                </a:lnTo>
                <a:cubicBezTo>
                  <a:pt x="600822" y="513235"/>
                  <a:pt x="597819" y="512923"/>
                  <a:pt x="594727" y="512923"/>
                </a:cubicBezTo>
                <a:cubicBezTo>
                  <a:pt x="591634" y="512923"/>
                  <a:pt x="588616" y="513235"/>
                  <a:pt x="585568" y="513384"/>
                </a:cubicBezTo>
                <a:lnTo>
                  <a:pt x="579621" y="471547"/>
                </a:lnTo>
                <a:cubicBezTo>
                  <a:pt x="577298" y="455290"/>
                  <a:pt x="562234" y="443994"/>
                  <a:pt x="545977" y="446317"/>
                </a:cubicBezTo>
                <a:cubicBezTo>
                  <a:pt x="529719" y="448641"/>
                  <a:pt x="518423" y="463705"/>
                  <a:pt x="520747" y="479962"/>
                </a:cubicBezTo>
                <a:lnTo>
                  <a:pt x="527288" y="525783"/>
                </a:lnTo>
                <a:cubicBezTo>
                  <a:pt x="522011" y="527850"/>
                  <a:pt x="516881" y="530169"/>
                  <a:pt x="511826" y="532697"/>
                </a:cubicBezTo>
                <a:lnTo>
                  <a:pt x="386495" y="357396"/>
                </a:lnTo>
                <a:lnTo>
                  <a:pt x="386495" y="44602"/>
                </a:lnTo>
                <a:cubicBezTo>
                  <a:pt x="386495" y="19969"/>
                  <a:pt x="366526" y="0"/>
                  <a:pt x="341893" y="0"/>
                </a:cubicBezTo>
                <a:cubicBezTo>
                  <a:pt x="317259" y="0"/>
                  <a:pt x="297291" y="19969"/>
                  <a:pt x="297291" y="44602"/>
                </a:cubicBezTo>
                <a:lnTo>
                  <a:pt x="297291" y="385971"/>
                </a:lnTo>
                <a:lnTo>
                  <a:pt x="440017" y="585609"/>
                </a:lnTo>
                <a:lnTo>
                  <a:pt x="223460" y="470997"/>
                </a:lnTo>
                <a:lnTo>
                  <a:pt x="80897" y="271418"/>
                </a:lnTo>
                <a:cubicBezTo>
                  <a:pt x="66576" y="251375"/>
                  <a:pt x="38720" y="246735"/>
                  <a:pt x="18677" y="261056"/>
                </a:cubicBezTo>
                <a:cubicBezTo>
                  <a:pt x="-1366" y="275376"/>
                  <a:pt x="-6006" y="303233"/>
                  <a:pt x="8314" y="323275"/>
                </a:cubicBezTo>
                <a:lnTo>
                  <a:pt x="163098" y="539982"/>
                </a:lnTo>
                <a:lnTo>
                  <a:pt x="406863" y="669030"/>
                </a:lnTo>
                <a:lnTo>
                  <a:pt x="294971" y="669030"/>
                </a:lnTo>
                <a:lnTo>
                  <a:pt x="110854" y="836421"/>
                </a:lnTo>
                <a:lnTo>
                  <a:pt x="32652" y="1039569"/>
                </a:lnTo>
                <a:cubicBezTo>
                  <a:pt x="23744" y="1062534"/>
                  <a:pt x="35141" y="1088374"/>
                  <a:pt x="58107" y="1097281"/>
                </a:cubicBezTo>
                <a:cubicBezTo>
                  <a:pt x="81072" y="1106189"/>
                  <a:pt x="106912" y="1094793"/>
                  <a:pt x="115820" y="1071826"/>
                </a:cubicBezTo>
                <a:cubicBezTo>
                  <a:pt x="115850" y="1071749"/>
                  <a:pt x="115880" y="1071670"/>
                  <a:pt x="115909" y="1071593"/>
                </a:cubicBezTo>
                <a:lnTo>
                  <a:pt x="186440" y="888189"/>
                </a:lnTo>
                <a:lnTo>
                  <a:pt x="329464" y="758234"/>
                </a:lnTo>
                <a:lnTo>
                  <a:pt x="418787" y="758234"/>
                </a:lnTo>
                <a:cubicBezTo>
                  <a:pt x="419084" y="759096"/>
                  <a:pt x="419426" y="759944"/>
                  <a:pt x="419738" y="760806"/>
                </a:cubicBezTo>
                <a:lnTo>
                  <a:pt x="363673" y="805646"/>
                </a:lnTo>
                <a:lnTo>
                  <a:pt x="282423" y="1032982"/>
                </a:lnTo>
                <a:lnTo>
                  <a:pt x="282423" y="1323193"/>
                </a:lnTo>
                <a:cubicBezTo>
                  <a:pt x="282423" y="1347826"/>
                  <a:pt x="302392" y="1367795"/>
                  <a:pt x="327025" y="1367795"/>
                </a:cubicBezTo>
                <a:cubicBezTo>
                  <a:pt x="351659" y="1367795"/>
                  <a:pt x="371627" y="1347826"/>
                  <a:pt x="371627" y="1323193"/>
                </a:cubicBezTo>
                <a:lnTo>
                  <a:pt x="371627" y="1048444"/>
                </a:lnTo>
                <a:lnTo>
                  <a:pt x="439110" y="859495"/>
                </a:lnTo>
                <a:lnTo>
                  <a:pt x="464147" y="839454"/>
                </a:lnTo>
                <a:cubicBezTo>
                  <a:pt x="456945" y="866299"/>
                  <a:pt x="453329" y="893980"/>
                  <a:pt x="453398" y="921775"/>
                </a:cubicBezTo>
                <a:cubicBezTo>
                  <a:pt x="453398" y="1040713"/>
                  <a:pt x="516762" y="1137351"/>
                  <a:pt x="594637" y="1137351"/>
                </a:cubicBezTo>
                <a:cubicBezTo>
                  <a:pt x="672513" y="1137351"/>
                  <a:pt x="735877" y="1040713"/>
                  <a:pt x="735877" y="921775"/>
                </a:cubicBezTo>
                <a:cubicBezTo>
                  <a:pt x="735946" y="893980"/>
                  <a:pt x="732330" y="866299"/>
                  <a:pt x="725128" y="839454"/>
                </a:cubicBezTo>
                <a:lnTo>
                  <a:pt x="750165" y="859495"/>
                </a:lnTo>
                <a:lnTo>
                  <a:pt x="817647" y="1048444"/>
                </a:lnTo>
                <a:lnTo>
                  <a:pt x="817647" y="1323193"/>
                </a:lnTo>
                <a:cubicBezTo>
                  <a:pt x="817647" y="1347826"/>
                  <a:pt x="837616" y="1367795"/>
                  <a:pt x="862249" y="1367795"/>
                </a:cubicBezTo>
                <a:cubicBezTo>
                  <a:pt x="886883" y="1367795"/>
                  <a:pt x="906851" y="1347826"/>
                  <a:pt x="906851" y="1323193"/>
                </a:cubicBezTo>
                <a:lnTo>
                  <a:pt x="906851" y="1032982"/>
                </a:lnTo>
                <a:lnTo>
                  <a:pt x="825720" y="805646"/>
                </a:lnTo>
                <a:lnTo>
                  <a:pt x="769656" y="760806"/>
                </a:lnTo>
                <a:cubicBezTo>
                  <a:pt x="769968" y="759944"/>
                  <a:pt x="770310" y="759096"/>
                  <a:pt x="770607" y="758234"/>
                </a:cubicBezTo>
                <a:lnTo>
                  <a:pt x="859930" y="758234"/>
                </a:lnTo>
                <a:lnTo>
                  <a:pt x="1002894" y="888189"/>
                </a:lnTo>
                <a:lnTo>
                  <a:pt x="1073366" y="1071593"/>
                </a:lnTo>
                <a:cubicBezTo>
                  <a:pt x="1082273" y="1094558"/>
                  <a:pt x="1108112" y="1105956"/>
                  <a:pt x="1131078" y="1097047"/>
                </a:cubicBezTo>
                <a:cubicBezTo>
                  <a:pt x="1153952" y="1088174"/>
                  <a:pt x="1165366" y="1062493"/>
                  <a:pt x="1156623" y="1039569"/>
                </a:cubicBezTo>
                <a:lnTo>
                  <a:pt x="1078539" y="836421"/>
                </a:lnTo>
                <a:lnTo>
                  <a:pt x="894422" y="669030"/>
                </a:lnTo>
                <a:lnTo>
                  <a:pt x="782531" y="669030"/>
                </a:lnTo>
                <a:lnTo>
                  <a:pt x="1026355" y="539982"/>
                </a:lnTo>
                <a:close/>
              </a:path>
            </a:pathLst>
          </a:custGeom>
          <a:solidFill>
            <a:schemeClr val="bg1"/>
          </a:solidFill>
          <a:ln w="14784" cap="flat">
            <a:noFill/>
            <a:prstDash val="solid"/>
            <a:miter/>
          </a:ln>
        </p:spPr>
        <p:txBody>
          <a:bodyPr rtlCol="0" anchor="ctr"/>
          <a:lstStyle/>
          <a:p>
            <a:endParaRPr lang="en-US"/>
          </a:p>
        </p:txBody>
      </p:sp>
      <p:sp useBgFill="1">
        <p:nvSpPr>
          <p:cNvPr id="7" name="Freeform: Shape 6">
            <a:extLst>
              <a:ext uri="{FF2B5EF4-FFF2-40B4-BE49-F238E27FC236}">
                <a16:creationId xmlns:a16="http://schemas.microsoft.com/office/drawing/2014/main" id="{91CD2181-46FA-4D50-A294-F011C0A9DA9C}"/>
              </a:ext>
            </a:extLst>
          </p:cNvPr>
          <p:cNvSpPr/>
          <p:nvPr/>
        </p:nvSpPr>
        <p:spPr>
          <a:xfrm rot="19742354">
            <a:off x="2002998" y="1245290"/>
            <a:ext cx="2531044" cy="2520410"/>
          </a:xfrm>
          <a:custGeom>
            <a:avLst/>
            <a:gdLst>
              <a:gd name="connsiteX0" fmla="*/ 1059694 w 2119387"/>
              <a:gd name="connsiteY0" fmla="*/ 1432825 h 2114412"/>
              <a:gd name="connsiteX1" fmla="*/ 686562 w 2119387"/>
              <a:gd name="connsiteY1" fmla="*/ 1059694 h 2114412"/>
              <a:gd name="connsiteX2" fmla="*/ 1059694 w 2119387"/>
              <a:gd name="connsiteY2" fmla="*/ 686562 h 2114412"/>
              <a:gd name="connsiteX3" fmla="*/ 1432825 w 2119387"/>
              <a:gd name="connsiteY3" fmla="*/ 1059694 h 2114412"/>
              <a:gd name="connsiteX4" fmla="*/ 1059694 w 2119387"/>
              <a:gd name="connsiteY4" fmla="*/ 1432825 h 2114412"/>
              <a:gd name="connsiteX5" fmla="*/ 1900483 w 2119387"/>
              <a:gd name="connsiteY5" fmla="*/ 82586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6 w 2119387"/>
              <a:gd name="connsiteY12" fmla="*/ 0 h 2114412"/>
              <a:gd name="connsiteX13" fmla="*/ 825864 w 2119387"/>
              <a:gd name="connsiteY13" fmla="*/ 218904 h 2114412"/>
              <a:gd name="connsiteX14" fmla="*/ 631836 w 2119387"/>
              <a:gd name="connsiteY14" fmla="*/ 298505 h 2114412"/>
              <a:gd name="connsiteX15" fmla="*/ 398007 w 2119387"/>
              <a:gd name="connsiteY15" fmla="*/ 218904 h 2114412"/>
              <a:gd name="connsiteX16" fmla="*/ 218904 w 2119387"/>
              <a:gd name="connsiteY16" fmla="*/ 398007 h 2114412"/>
              <a:gd name="connsiteX17" fmla="*/ 298505 w 2119387"/>
              <a:gd name="connsiteY17" fmla="*/ 631836 h 2114412"/>
              <a:gd name="connsiteX18" fmla="*/ 218904 w 2119387"/>
              <a:gd name="connsiteY18" fmla="*/ 825865 h 2114412"/>
              <a:gd name="connsiteX19" fmla="*/ 0 w 2119387"/>
              <a:gd name="connsiteY19" fmla="*/ 935316 h 2114412"/>
              <a:gd name="connsiteX20" fmla="*/ 0 w 2119387"/>
              <a:gd name="connsiteY20" fmla="*/ 1184071 h 2114412"/>
              <a:gd name="connsiteX21" fmla="*/ 218904 w 2119387"/>
              <a:gd name="connsiteY21" fmla="*/ 1293523 h 2114412"/>
              <a:gd name="connsiteX22" fmla="*/ 298505 w 2119387"/>
              <a:gd name="connsiteY22" fmla="*/ 1487551 h 2114412"/>
              <a:gd name="connsiteX23" fmla="*/ 218904 w 2119387"/>
              <a:gd name="connsiteY23" fmla="*/ 1721380 h 2114412"/>
              <a:gd name="connsiteX24" fmla="*/ 393032 w 2119387"/>
              <a:gd name="connsiteY24" fmla="*/ 1895508 h 2114412"/>
              <a:gd name="connsiteX25" fmla="*/ 626861 w 2119387"/>
              <a:gd name="connsiteY25" fmla="*/ 1815907 h 2114412"/>
              <a:gd name="connsiteX26" fmla="*/ 820889 w 2119387"/>
              <a:gd name="connsiteY26" fmla="*/ 1895508 h 2114412"/>
              <a:gd name="connsiteX27" fmla="*/ 930341 w 2119387"/>
              <a:gd name="connsiteY27" fmla="*/ 2114412 h 2114412"/>
              <a:gd name="connsiteX28" fmla="*/ 1179096 w 2119387"/>
              <a:gd name="connsiteY28" fmla="*/ 2114412 h 2114412"/>
              <a:gd name="connsiteX29" fmla="*/ 1288548 w 2119387"/>
              <a:gd name="connsiteY29" fmla="*/ 1895508 h 2114412"/>
              <a:gd name="connsiteX30" fmla="*/ 1482576 w 2119387"/>
              <a:gd name="connsiteY30" fmla="*/ 1815907 h 2114412"/>
              <a:gd name="connsiteX31" fmla="*/ 1716405 w 2119387"/>
              <a:gd name="connsiteY31" fmla="*/ 1895508 h 2114412"/>
              <a:gd name="connsiteX32" fmla="*/ 1895508 w 2119387"/>
              <a:gd name="connsiteY32" fmla="*/ 1721380 h 2114412"/>
              <a:gd name="connsiteX33" fmla="*/ 1815907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5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19387" h="2114412">
                <a:moveTo>
                  <a:pt x="1059694" y="1432825"/>
                </a:moveTo>
                <a:cubicBezTo>
                  <a:pt x="850740" y="1432825"/>
                  <a:pt x="686562" y="1263672"/>
                  <a:pt x="686562" y="1059694"/>
                </a:cubicBezTo>
                <a:cubicBezTo>
                  <a:pt x="686562" y="855715"/>
                  <a:pt x="855715" y="686562"/>
                  <a:pt x="1059694" y="686562"/>
                </a:cubicBezTo>
                <a:cubicBezTo>
                  <a:pt x="1268647" y="686562"/>
                  <a:pt x="1432825" y="855715"/>
                  <a:pt x="1432825" y="1059694"/>
                </a:cubicBezTo>
                <a:cubicBezTo>
                  <a:pt x="1432825" y="1263672"/>
                  <a:pt x="1263672" y="1432825"/>
                  <a:pt x="1059694" y="1432825"/>
                </a:cubicBezTo>
                <a:close/>
                <a:moveTo>
                  <a:pt x="1900483" y="825865"/>
                </a:moveTo>
                <a:cubicBezTo>
                  <a:pt x="1880583" y="756213"/>
                  <a:pt x="1855708" y="691537"/>
                  <a:pt x="1820882" y="631836"/>
                </a:cubicBezTo>
                <a:lnTo>
                  <a:pt x="1900483" y="398007"/>
                </a:lnTo>
                <a:lnTo>
                  <a:pt x="1721380" y="218904"/>
                </a:lnTo>
                <a:lnTo>
                  <a:pt x="1487551" y="298505"/>
                </a:lnTo>
                <a:cubicBezTo>
                  <a:pt x="1427850" y="263680"/>
                  <a:pt x="1363174" y="238804"/>
                  <a:pt x="1293523" y="218904"/>
                </a:cubicBezTo>
                <a:lnTo>
                  <a:pt x="1184071" y="0"/>
                </a:lnTo>
                <a:lnTo>
                  <a:pt x="935316" y="0"/>
                </a:lnTo>
                <a:lnTo>
                  <a:pt x="825864" y="218904"/>
                </a:lnTo>
                <a:cubicBezTo>
                  <a:pt x="756213" y="238804"/>
                  <a:pt x="691537" y="263680"/>
                  <a:pt x="631836" y="298505"/>
                </a:cubicBezTo>
                <a:lnTo>
                  <a:pt x="398007" y="218904"/>
                </a:lnTo>
                <a:lnTo>
                  <a:pt x="218904" y="398007"/>
                </a:lnTo>
                <a:lnTo>
                  <a:pt x="298505" y="631836"/>
                </a:lnTo>
                <a:cubicBezTo>
                  <a:pt x="263680" y="691537"/>
                  <a:pt x="238804" y="756213"/>
                  <a:pt x="218904" y="825865"/>
                </a:cubicBezTo>
                <a:lnTo>
                  <a:pt x="0" y="935316"/>
                </a:lnTo>
                <a:lnTo>
                  <a:pt x="0" y="1184071"/>
                </a:lnTo>
                <a:lnTo>
                  <a:pt x="218904" y="1293523"/>
                </a:lnTo>
                <a:cubicBezTo>
                  <a:pt x="238804" y="1363174"/>
                  <a:pt x="263680" y="1427850"/>
                  <a:pt x="298505" y="1487551"/>
                </a:cubicBezTo>
                <a:lnTo>
                  <a:pt x="218904" y="1721380"/>
                </a:lnTo>
                <a:lnTo>
                  <a:pt x="393032" y="1895508"/>
                </a:lnTo>
                <a:lnTo>
                  <a:pt x="626861" y="1815907"/>
                </a:lnTo>
                <a:cubicBezTo>
                  <a:pt x="686562" y="1850733"/>
                  <a:pt x="751238" y="1875608"/>
                  <a:pt x="820889" y="1895508"/>
                </a:cubicBezTo>
                <a:lnTo>
                  <a:pt x="930341" y="2114412"/>
                </a:lnTo>
                <a:lnTo>
                  <a:pt x="1179096" y="2114412"/>
                </a:lnTo>
                <a:lnTo>
                  <a:pt x="1288548" y="1895508"/>
                </a:lnTo>
                <a:cubicBezTo>
                  <a:pt x="1358199" y="1875608"/>
                  <a:pt x="1422875" y="1850733"/>
                  <a:pt x="1482576" y="1815907"/>
                </a:cubicBezTo>
                <a:lnTo>
                  <a:pt x="1716405" y="1895508"/>
                </a:lnTo>
                <a:lnTo>
                  <a:pt x="1895508" y="1721380"/>
                </a:lnTo>
                <a:lnTo>
                  <a:pt x="1815907" y="1487551"/>
                </a:lnTo>
                <a:cubicBezTo>
                  <a:pt x="1850732" y="1427850"/>
                  <a:pt x="1880583" y="1358199"/>
                  <a:pt x="1900483" y="1293523"/>
                </a:cubicBezTo>
                <a:lnTo>
                  <a:pt x="2119387" y="1184071"/>
                </a:lnTo>
                <a:lnTo>
                  <a:pt x="2119387" y="935316"/>
                </a:lnTo>
                <a:lnTo>
                  <a:pt x="1900483" y="825865"/>
                </a:lnTo>
                <a:close/>
              </a:path>
            </a:pathLst>
          </a:custGeom>
          <a:ln w="49709" cap="flat">
            <a:noFill/>
            <a:prstDash val="solid"/>
            <a:miter/>
          </a:ln>
        </p:spPr>
        <p:txBody>
          <a:bodyPr rtlCol="0" anchor="ctr"/>
          <a:lstStyle/>
          <a:p>
            <a:endParaRPr lang="en-US" dirty="0"/>
          </a:p>
        </p:txBody>
      </p:sp>
      <p:sp useBgFill="1">
        <p:nvSpPr>
          <p:cNvPr id="8" name="Freeform: Shape 7">
            <a:extLst>
              <a:ext uri="{FF2B5EF4-FFF2-40B4-BE49-F238E27FC236}">
                <a16:creationId xmlns:a16="http://schemas.microsoft.com/office/drawing/2014/main" id="{0DA4E82B-1044-42F2-A356-5CB9BEACAA6F}"/>
              </a:ext>
            </a:extLst>
          </p:cNvPr>
          <p:cNvSpPr/>
          <p:nvPr/>
        </p:nvSpPr>
        <p:spPr>
          <a:xfrm rot="1691279">
            <a:off x="18644" y="19239"/>
            <a:ext cx="2528142" cy="2477982"/>
          </a:xfrm>
          <a:custGeom>
            <a:avLst/>
            <a:gdLst>
              <a:gd name="connsiteX0" fmla="*/ 1059694 w 2119387"/>
              <a:gd name="connsiteY0" fmla="*/ 1432825 h 2114412"/>
              <a:gd name="connsiteX1" fmla="*/ 686562 w 2119387"/>
              <a:gd name="connsiteY1" fmla="*/ 1059693 h 2114412"/>
              <a:gd name="connsiteX2" fmla="*/ 1059694 w 2119387"/>
              <a:gd name="connsiteY2" fmla="*/ 686562 h 2114412"/>
              <a:gd name="connsiteX3" fmla="*/ 1432825 w 2119387"/>
              <a:gd name="connsiteY3" fmla="*/ 1059693 h 2114412"/>
              <a:gd name="connsiteX4" fmla="*/ 1059694 w 2119387"/>
              <a:gd name="connsiteY4" fmla="*/ 1432825 h 2114412"/>
              <a:gd name="connsiteX5" fmla="*/ 1059694 w 2119387"/>
              <a:gd name="connsiteY5" fmla="*/ 143282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7 w 2119387"/>
              <a:gd name="connsiteY12" fmla="*/ 0 h 2114412"/>
              <a:gd name="connsiteX13" fmla="*/ 825865 w 2119387"/>
              <a:gd name="connsiteY13" fmla="*/ 218904 h 2114412"/>
              <a:gd name="connsiteX14" fmla="*/ 631836 w 2119387"/>
              <a:gd name="connsiteY14" fmla="*/ 298505 h 2114412"/>
              <a:gd name="connsiteX15" fmla="*/ 398007 w 2119387"/>
              <a:gd name="connsiteY15" fmla="*/ 218904 h 2114412"/>
              <a:gd name="connsiteX16" fmla="*/ 223879 w 2119387"/>
              <a:gd name="connsiteY16" fmla="*/ 393032 h 2114412"/>
              <a:gd name="connsiteX17" fmla="*/ 298505 w 2119387"/>
              <a:gd name="connsiteY17" fmla="*/ 626861 h 2114412"/>
              <a:gd name="connsiteX18" fmla="*/ 218904 w 2119387"/>
              <a:gd name="connsiteY18" fmla="*/ 820889 h 2114412"/>
              <a:gd name="connsiteX19" fmla="*/ 0 w 2119387"/>
              <a:gd name="connsiteY19" fmla="*/ 930341 h 2114412"/>
              <a:gd name="connsiteX20" fmla="*/ 0 w 2119387"/>
              <a:gd name="connsiteY20" fmla="*/ 1179096 h 2114412"/>
              <a:gd name="connsiteX21" fmla="*/ 218904 w 2119387"/>
              <a:gd name="connsiteY21" fmla="*/ 1288548 h 2114412"/>
              <a:gd name="connsiteX22" fmla="*/ 298505 w 2119387"/>
              <a:gd name="connsiteY22" fmla="*/ 1482576 h 2114412"/>
              <a:gd name="connsiteX23" fmla="*/ 223879 w 2119387"/>
              <a:gd name="connsiteY23" fmla="*/ 1716405 h 2114412"/>
              <a:gd name="connsiteX24" fmla="*/ 398007 w 2119387"/>
              <a:gd name="connsiteY24" fmla="*/ 1890533 h 2114412"/>
              <a:gd name="connsiteX25" fmla="*/ 631836 w 2119387"/>
              <a:gd name="connsiteY25" fmla="*/ 1815907 h 2114412"/>
              <a:gd name="connsiteX26" fmla="*/ 825865 w 2119387"/>
              <a:gd name="connsiteY26" fmla="*/ 1895508 h 2114412"/>
              <a:gd name="connsiteX27" fmla="*/ 935317 w 2119387"/>
              <a:gd name="connsiteY27" fmla="*/ 2114412 h 2114412"/>
              <a:gd name="connsiteX28" fmla="*/ 1184071 w 2119387"/>
              <a:gd name="connsiteY28" fmla="*/ 2114412 h 2114412"/>
              <a:gd name="connsiteX29" fmla="*/ 1293523 w 2119387"/>
              <a:gd name="connsiteY29" fmla="*/ 1895508 h 2114412"/>
              <a:gd name="connsiteX30" fmla="*/ 1487551 w 2119387"/>
              <a:gd name="connsiteY30" fmla="*/ 1815907 h 2114412"/>
              <a:gd name="connsiteX31" fmla="*/ 1721380 w 2119387"/>
              <a:gd name="connsiteY31" fmla="*/ 1895508 h 2114412"/>
              <a:gd name="connsiteX32" fmla="*/ 1895508 w 2119387"/>
              <a:gd name="connsiteY32" fmla="*/ 1716405 h 2114412"/>
              <a:gd name="connsiteX33" fmla="*/ 1820882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4 h 2114412"/>
              <a:gd name="connsiteX38" fmla="*/ 1820882 w 2119387"/>
              <a:gd name="connsiteY38" fmla="*/ 631836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19387" h="2114412">
                <a:moveTo>
                  <a:pt x="1059694" y="1432825"/>
                </a:moveTo>
                <a:cubicBezTo>
                  <a:pt x="850740" y="1432825"/>
                  <a:pt x="686562" y="1263672"/>
                  <a:pt x="686562" y="1059693"/>
                </a:cubicBezTo>
                <a:cubicBezTo>
                  <a:pt x="686562" y="850740"/>
                  <a:pt x="855715" y="686562"/>
                  <a:pt x="1059694" y="686562"/>
                </a:cubicBezTo>
                <a:cubicBezTo>
                  <a:pt x="1268647" y="686562"/>
                  <a:pt x="1432825" y="855715"/>
                  <a:pt x="1432825" y="1059693"/>
                </a:cubicBezTo>
                <a:cubicBezTo>
                  <a:pt x="1432825" y="1263672"/>
                  <a:pt x="1268647" y="1432825"/>
                  <a:pt x="1059694" y="1432825"/>
                </a:cubicBezTo>
                <a:lnTo>
                  <a:pt x="1059694" y="1432825"/>
                </a:lnTo>
                <a:close/>
                <a:moveTo>
                  <a:pt x="1820882" y="631836"/>
                </a:moveTo>
                <a:lnTo>
                  <a:pt x="1900483" y="398007"/>
                </a:lnTo>
                <a:lnTo>
                  <a:pt x="1721380" y="218904"/>
                </a:lnTo>
                <a:lnTo>
                  <a:pt x="1487551" y="298505"/>
                </a:lnTo>
                <a:cubicBezTo>
                  <a:pt x="1427850" y="263680"/>
                  <a:pt x="1358199" y="238804"/>
                  <a:pt x="1293523" y="218904"/>
                </a:cubicBezTo>
                <a:lnTo>
                  <a:pt x="1184071" y="0"/>
                </a:lnTo>
                <a:lnTo>
                  <a:pt x="935317" y="0"/>
                </a:lnTo>
                <a:lnTo>
                  <a:pt x="825865" y="218904"/>
                </a:lnTo>
                <a:cubicBezTo>
                  <a:pt x="756213" y="238804"/>
                  <a:pt x="691537" y="263680"/>
                  <a:pt x="631836" y="298505"/>
                </a:cubicBezTo>
                <a:lnTo>
                  <a:pt x="398007" y="218904"/>
                </a:lnTo>
                <a:lnTo>
                  <a:pt x="223879" y="393032"/>
                </a:lnTo>
                <a:lnTo>
                  <a:pt x="298505" y="626861"/>
                </a:lnTo>
                <a:cubicBezTo>
                  <a:pt x="263680" y="686562"/>
                  <a:pt x="238804" y="756213"/>
                  <a:pt x="218904" y="820889"/>
                </a:cubicBezTo>
                <a:lnTo>
                  <a:pt x="0" y="930341"/>
                </a:lnTo>
                <a:lnTo>
                  <a:pt x="0" y="1179096"/>
                </a:lnTo>
                <a:lnTo>
                  <a:pt x="218904" y="1288548"/>
                </a:lnTo>
                <a:cubicBezTo>
                  <a:pt x="238804" y="1358199"/>
                  <a:pt x="263680" y="1422875"/>
                  <a:pt x="298505" y="1482576"/>
                </a:cubicBezTo>
                <a:lnTo>
                  <a:pt x="223879" y="1716405"/>
                </a:lnTo>
                <a:lnTo>
                  <a:pt x="398007" y="1890533"/>
                </a:lnTo>
                <a:lnTo>
                  <a:pt x="631836" y="1815907"/>
                </a:lnTo>
                <a:cubicBezTo>
                  <a:pt x="691537" y="1850732"/>
                  <a:pt x="756213" y="1875608"/>
                  <a:pt x="825865" y="1895508"/>
                </a:cubicBezTo>
                <a:lnTo>
                  <a:pt x="935317" y="2114412"/>
                </a:lnTo>
                <a:lnTo>
                  <a:pt x="1184071" y="2114412"/>
                </a:lnTo>
                <a:lnTo>
                  <a:pt x="1293523" y="1895508"/>
                </a:lnTo>
                <a:cubicBezTo>
                  <a:pt x="1363174" y="1875608"/>
                  <a:pt x="1427850" y="1850732"/>
                  <a:pt x="1487551" y="1815907"/>
                </a:cubicBezTo>
                <a:lnTo>
                  <a:pt x="1721380" y="1895508"/>
                </a:lnTo>
                <a:lnTo>
                  <a:pt x="1895508" y="1716405"/>
                </a:lnTo>
                <a:lnTo>
                  <a:pt x="1820882" y="1487551"/>
                </a:lnTo>
                <a:cubicBezTo>
                  <a:pt x="1855708" y="1427850"/>
                  <a:pt x="1880583" y="1363174"/>
                  <a:pt x="1900483" y="1293523"/>
                </a:cubicBezTo>
                <a:lnTo>
                  <a:pt x="2119387" y="1184071"/>
                </a:lnTo>
                <a:lnTo>
                  <a:pt x="2119387" y="935316"/>
                </a:lnTo>
                <a:lnTo>
                  <a:pt x="1900483" y="825864"/>
                </a:lnTo>
                <a:cubicBezTo>
                  <a:pt x="1880583" y="756213"/>
                  <a:pt x="1855708" y="691537"/>
                  <a:pt x="1820882" y="631836"/>
                </a:cubicBezTo>
                <a:close/>
              </a:path>
            </a:pathLst>
          </a:custGeom>
          <a:ln w="49709" cap="flat">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F05E318E-5E75-4030-B3B5-DC82FE3E41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0243437">
            <a:off x="5449548" y="2224379"/>
            <a:ext cx="6552238" cy="5380442"/>
          </a:xfrm>
          <a:prstGeom prst="rect">
            <a:avLst/>
          </a:prstGeom>
        </p:spPr>
      </p:pic>
    </p:spTree>
    <p:extLst>
      <p:ext uri="{BB962C8B-B14F-4D97-AF65-F5344CB8AC3E}">
        <p14:creationId xmlns:p14="http://schemas.microsoft.com/office/powerpoint/2010/main" val="27045757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0000" fill="hold"/>
                                        <p:tgtEl>
                                          <p:spTgt spid="8"/>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9EECA842-27EE-4FE3-A667-05CD19E35EED}"/>
              </a:ext>
            </a:extLst>
          </p:cNvPr>
          <p:cNvSpPr/>
          <p:nvPr/>
        </p:nvSpPr>
        <p:spPr>
          <a:xfrm>
            <a:off x="2896053" y="229053"/>
            <a:ext cx="6399893" cy="6399893"/>
          </a:xfrm>
          <a:prstGeom prst="flowChartConnector">
            <a:avLst/>
          </a:prstGeom>
          <a:solidFill>
            <a:srgbClr val="20587B">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pic>
        <p:nvPicPr>
          <p:cNvPr id="5" name="Graphic 4" descr="Gears with solid fill">
            <a:extLst>
              <a:ext uri="{FF2B5EF4-FFF2-40B4-BE49-F238E27FC236}">
                <a16:creationId xmlns:a16="http://schemas.microsoft.com/office/drawing/2014/main" id="{DD57B5D0-C5F3-4FE2-AD36-70A201306B5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87445" y="577049"/>
            <a:ext cx="2417108" cy="2417108"/>
          </a:xfrm>
          <a:prstGeom prst="rect">
            <a:avLst/>
          </a:prstGeom>
        </p:spPr>
      </p:pic>
      <p:sp>
        <p:nvSpPr>
          <p:cNvPr id="8" name="TextBox 7">
            <a:extLst>
              <a:ext uri="{FF2B5EF4-FFF2-40B4-BE49-F238E27FC236}">
                <a16:creationId xmlns:a16="http://schemas.microsoft.com/office/drawing/2014/main" id="{DE052669-0900-42A7-A4C5-6BF581CEB95F}"/>
              </a:ext>
            </a:extLst>
          </p:cNvPr>
          <p:cNvSpPr txBox="1"/>
          <p:nvPr/>
        </p:nvSpPr>
        <p:spPr>
          <a:xfrm>
            <a:off x="3766912" y="3098715"/>
            <a:ext cx="4658174" cy="2123658"/>
          </a:xfrm>
          <a:prstGeom prst="rect">
            <a:avLst/>
          </a:prstGeom>
          <a:noFill/>
        </p:spPr>
        <p:txBody>
          <a:bodyPr wrap="square" rtlCol="0">
            <a:spAutoFit/>
          </a:bodyPr>
          <a:lstStyle/>
          <a:p>
            <a:pPr algn="ctr"/>
            <a:r>
              <a:rPr lang="en-US" sz="4400" spc="600" dirty="0">
                <a:solidFill>
                  <a:schemeClr val="bg1"/>
                </a:solidFill>
                <a:latin typeface="Raleway black" panose="020B0A03030101060003" pitchFamily="34" charset="0"/>
              </a:rPr>
              <a:t>ELECTRONIC SYSTEM</a:t>
            </a:r>
          </a:p>
          <a:p>
            <a:pPr algn="ctr"/>
            <a:endParaRPr lang="en-US" sz="4400" spc="300" dirty="0">
              <a:solidFill>
                <a:schemeClr val="bg1"/>
              </a:solidFill>
              <a:latin typeface="Raleway black" panose="020B0A03030101060003" pitchFamily="34" charset="0"/>
            </a:endParaRPr>
          </a:p>
        </p:txBody>
      </p:sp>
    </p:spTree>
    <p:extLst>
      <p:ext uri="{BB962C8B-B14F-4D97-AF65-F5344CB8AC3E}">
        <p14:creationId xmlns:p14="http://schemas.microsoft.com/office/powerpoint/2010/main" val="48925076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penguin standing on grass&#10;&#10;Description automatically generated with low confidence">
            <a:extLst>
              <a:ext uri="{FF2B5EF4-FFF2-40B4-BE49-F238E27FC236}">
                <a16:creationId xmlns:a16="http://schemas.microsoft.com/office/drawing/2014/main" id="{292D5FEE-E507-4245-BAC6-4F90F5001069}"/>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useBgFill="1">
        <p:nvSpPr>
          <p:cNvPr id="8" name="Freeform: Shape 7">
            <a:extLst>
              <a:ext uri="{FF2B5EF4-FFF2-40B4-BE49-F238E27FC236}">
                <a16:creationId xmlns:a16="http://schemas.microsoft.com/office/drawing/2014/main" id="{B6D5122C-D69C-4297-88B2-26852D53D12D}"/>
              </a:ext>
            </a:extLst>
          </p:cNvPr>
          <p:cNvSpPr/>
          <p:nvPr/>
        </p:nvSpPr>
        <p:spPr>
          <a:xfrm rot="21177956">
            <a:off x="2013320" y="3067758"/>
            <a:ext cx="3449208" cy="3491592"/>
          </a:xfrm>
          <a:custGeom>
            <a:avLst/>
            <a:gdLst>
              <a:gd name="connsiteX0" fmla="*/ 1059694 w 2119387"/>
              <a:gd name="connsiteY0" fmla="*/ 1432825 h 2114412"/>
              <a:gd name="connsiteX1" fmla="*/ 686562 w 2119387"/>
              <a:gd name="connsiteY1" fmla="*/ 1059694 h 2114412"/>
              <a:gd name="connsiteX2" fmla="*/ 1059694 w 2119387"/>
              <a:gd name="connsiteY2" fmla="*/ 686562 h 2114412"/>
              <a:gd name="connsiteX3" fmla="*/ 1432825 w 2119387"/>
              <a:gd name="connsiteY3" fmla="*/ 1059694 h 2114412"/>
              <a:gd name="connsiteX4" fmla="*/ 1059694 w 2119387"/>
              <a:gd name="connsiteY4" fmla="*/ 1432825 h 2114412"/>
              <a:gd name="connsiteX5" fmla="*/ 1900483 w 2119387"/>
              <a:gd name="connsiteY5" fmla="*/ 82586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6 w 2119387"/>
              <a:gd name="connsiteY12" fmla="*/ 0 h 2114412"/>
              <a:gd name="connsiteX13" fmla="*/ 825864 w 2119387"/>
              <a:gd name="connsiteY13" fmla="*/ 218904 h 2114412"/>
              <a:gd name="connsiteX14" fmla="*/ 631836 w 2119387"/>
              <a:gd name="connsiteY14" fmla="*/ 298505 h 2114412"/>
              <a:gd name="connsiteX15" fmla="*/ 398007 w 2119387"/>
              <a:gd name="connsiteY15" fmla="*/ 218904 h 2114412"/>
              <a:gd name="connsiteX16" fmla="*/ 218904 w 2119387"/>
              <a:gd name="connsiteY16" fmla="*/ 398007 h 2114412"/>
              <a:gd name="connsiteX17" fmla="*/ 298505 w 2119387"/>
              <a:gd name="connsiteY17" fmla="*/ 631836 h 2114412"/>
              <a:gd name="connsiteX18" fmla="*/ 218904 w 2119387"/>
              <a:gd name="connsiteY18" fmla="*/ 825865 h 2114412"/>
              <a:gd name="connsiteX19" fmla="*/ 0 w 2119387"/>
              <a:gd name="connsiteY19" fmla="*/ 935316 h 2114412"/>
              <a:gd name="connsiteX20" fmla="*/ 0 w 2119387"/>
              <a:gd name="connsiteY20" fmla="*/ 1184071 h 2114412"/>
              <a:gd name="connsiteX21" fmla="*/ 218904 w 2119387"/>
              <a:gd name="connsiteY21" fmla="*/ 1293523 h 2114412"/>
              <a:gd name="connsiteX22" fmla="*/ 298505 w 2119387"/>
              <a:gd name="connsiteY22" fmla="*/ 1487551 h 2114412"/>
              <a:gd name="connsiteX23" fmla="*/ 218904 w 2119387"/>
              <a:gd name="connsiteY23" fmla="*/ 1721380 h 2114412"/>
              <a:gd name="connsiteX24" fmla="*/ 393032 w 2119387"/>
              <a:gd name="connsiteY24" fmla="*/ 1895508 h 2114412"/>
              <a:gd name="connsiteX25" fmla="*/ 626861 w 2119387"/>
              <a:gd name="connsiteY25" fmla="*/ 1815907 h 2114412"/>
              <a:gd name="connsiteX26" fmla="*/ 820889 w 2119387"/>
              <a:gd name="connsiteY26" fmla="*/ 1895508 h 2114412"/>
              <a:gd name="connsiteX27" fmla="*/ 930341 w 2119387"/>
              <a:gd name="connsiteY27" fmla="*/ 2114412 h 2114412"/>
              <a:gd name="connsiteX28" fmla="*/ 1179096 w 2119387"/>
              <a:gd name="connsiteY28" fmla="*/ 2114412 h 2114412"/>
              <a:gd name="connsiteX29" fmla="*/ 1288548 w 2119387"/>
              <a:gd name="connsiteY29" fmla="*/ 1895508 h 2114412"/>
              <a:gd name="connsiteX30" fmla="*/ 1482576 w 2119387"/>
              <a:gd name="connsiteY30" fmla="*/ 1815907 h 2114412"/>
              <a:gd name="connsiteX31" fmla="*/ 1716405 w 2119387"/>
              <a:gd name="connsiteY31" fmla="*/ 1895508 h 2114412"/>
              <a:gd name="connsiteX32" fmla="*/ 1895508 w 2119387"/>
              <a:gd name="connsiteY32" fmla="*/ 1721380 h 2114412"/>
              <a:gd name="connsiteX33" fmla="*/ 1815907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5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19387" h="2114412">
                <a:moveTo>
                  <a:pt x="1059694" y="1432825"/>
                </a:moveTo>
                <a:cubicBezTo>
                  <a:pt x="850740" y="1432825"/>
                  <a:pt x="686562" y="1263672"/>
                  <a:pt x="686562" y="1059694"/>
                </a:cubicBezTo>
                <a:cubicBezTo>
                  <a:pt x="686562" y="855715"/>
                  <a:pt x="855715" y="686562"/>
                  <a:pt x="1059694" y="686562"/>
                </a:cubicBezTo>
                <a:cubicBezTo>
                  <a:pt x="1268647" y="686562"/>
                  <a:pt x="1432825" y="855715"/>
                  <a:pt x="1432825" y="1059694"/>
                </a:cubicBezTo>
                <a:cubicBezTo>
                  <a:pt x="1432825" y="1263672"/>
                  <a:pt x="1263672" y="1432825"/>
                  <a:pt x="1059694" y="1432825"/>
                </a:cubicBezTo>
                <a:close/>
                <a:moveTo>
                  <a:pt x="1900483" y="825865"/>
                </a:moveTo>
                <a:cubicBezTo>
                  <a:pt x="1880583" y="756213"/>
                  <a:pt x="1855708" y="691537"/>
                  <a:pt x="1820882" y="631836"/>
                </a:cubicBezTo>
                <a:lnTo>
                  <a:pt x="1900483" y="398007"/>
                </a:lnTo>
                <a:lnTo>
                  <a:pt x="1721380" y="218904"/>
                </a:lnTo>
                <a:lnTo>
                  <a:pt x="1487551" y="298505"/>
                </a:lnTo>
                <a:cubicBezTo>
                  <a:pt x="1427850" y="263680"/>
                  <a:pt x="1363174" y="238804"/>
                  <a:pt x="1293523" y="218904"/>
                </a:cubicBezTo>
                <a:lnTo>
                  <a:pt x="1184071" y="0"/>
                </a:lnTo>
                <a:lnTo>
                  <a:pt x="935316" y="0"/>
                </a:lnTo>
                <a:lnTo>
                  <a:pt x="825864" y="218904"/>
                </a:lnTo>
                <a:cubicBezTo>
                  <a:pt x="756213" y="238804"/>
                  <a:pt x="691537" y="263680"/>
                  <a:pt x="631836" y="298505"/>
                </a:cubicBezTo>
                <a:lnTo>
                  <a:pt x="398007" y="218904"/>
                </a:lnTo>
                <a:lnTo>
                  <a:pt x="218904" y="398007"/>
                </a:lnTo>
                <a:lnTo>
                  <a:pt x="298505" y="631836"/>
                </a:lnTo>
                <a:cubicBezTo>
                  <a:pt x="263680" y="691537"/>
                  <a:pt x="238804" y="756213"/>
                  <a:pt x="218904" y="825865"/>
                </a:cubicBezTo>
                <a:lnTo>
                  <a:pt x="0" y="935316"/>
                </a:lnTo>
                <a:lnTo>
                  <a:pt x="0" y="1184071"/>
                </a:lnTo>
                <a:lnTo>
                  <a:pt x="218904" y="1293523"/>
                </a:lnTo>
                <a:cubicBezTo>
                  <a:pt x="238804" y="1363174"/>
                  <a:pt x="263680" y="1427850"/>
                  <a:pt x="298505" y="1487551"/>
                </a:cubicBezTo>
                <a:lnTo>
                  <a:pt x="218904" y="1721380"/>
                </a:lnTo>
                <a:lnTo>
                  <a:pt x="393032" y="1895508"/>
                </a:lnTo>
                <a:lnTo>
                  <a:pt x="626861" y="1815907"/>
                </a:lnTo>
                <a:cubicBezTo>
                  <a:pt x="686562" y="1850733"/>
                  <a:pt x="751238" y="1875608"/>
                  <a:pt x="820889" y="1895508"/>
                </a:cubicBezTo>
                <a:lnTo>
                  <a:pt x="930341" y="2114412"/>
                </a:lnTo>
                <a:lnTo>
                  <a:pt x="1179096" y="2114412"/>
                </a:lnTo>
                <a:lnTo>
                  <a:pt x="1288548" y="1895508"/>
                </a:lnTo>
                <a:cubicBezTo>
                  <a:pt x="1358199" y="1875608"/>
                  <a:pt x="1422875" y="1850733"/>
                  <a:pt x="1482576" y="1815907"/>
                </a:cubicBezTo>
                <a:lnTo>
                  <a:pt x="1716405" y="1895508"/>
                </a:lnTo>
                <a:lnTo>
                  <a:pt x="1895508" y="1721380"/>
                </a:lnTo>
                <a:lnTo>
                  <a:pt x="1815907" y="1487551"/>
                </a:lnTo>
                <a:cubicBezTo>
                  <a:pt x="1850732" y="1427850"/>
                  <a:pt x="1880583" y="1358199"/>
                  <a:pt x="1900483" y="1293523"/>
                </a:cubicBezTo>
                <a:lnTo>
                  <a:pt x="2119387" y="1184071"/>
                </a:lnTo>
                <a:lnTo>
                  <a:pt x="2119387" y="935316"/>
                </a:lnTo>
                <a:lnTo>
                  <a:pt x="1900483" y="825865"/>
                </a:lnTo>
                <a:close/>
              </a:path>
            </a:pathLst>
          </a:custGeom>
          <a:ln w="49709" cap="flat">
            <a:noFill/>
            <a:prstDash val="solid"/>
            <a:miter/>
          </a:ln>
        </p:spPr>
        <p:txBody>
          <a:bodyPr rtlCol="0" anchor="ctr"/>
          <a:lstStyle/>
          <a:p>
            <a:endParaRPr lang="en-US" dirty="0"/>
          </a:p>
        </p:txBody>
      </p:sp>
      <p:pic>
        <p:nvPicPr>
          <p:cNvPr id="4" name="Graphic 3" descr="Gears with solid fill">
            <a:extLst>
              <a:ext uri="{FF2B5EF4-FFF2-40B4-BE49-F238E27FC236}">
                <a16:creationId xmlns:a16="http://schemas.microsoft.com/office/drawing/2014/main" id="{59103987-11A4-4F24-9133-AD708CB257F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92718" y="10972"/>
            <a:ext cx="1355326" cy="1355326"/>
          </a:xfrm>
          <a:prstGeom prst="rect">
            <a:avLst/>
          </a:prstGeom>
        </p:spPr>
      </p:pic>
      <p:sp useBgFill="1">
        <p:nvSpPr>
          <p:cNvPr id="9" name="Freeform: Shape 8">
            <a:extLst>
              <a:ext uri="{FF2B5EF4-FFF2-40B4-BE49-F238E27FC236}">
                <a16:creationId xmlns:a16="http://schemas.microsoft.com/office/drawing/2014/main" id="{9CA80DCD-D637-4EBD-BECB-4D46701D2B19}"/>
              </a:ext>
            </a:extLst>
          </p:cNvPr>
          <p:cNvSpPr/>
          <p:nvPr/>
        </p:nvSpPr>
        <p:spPr>
          <a:xfrm rot="3126881">
            <a:off x="86772" y="271781"/>
            <a:ext cx="3502302" cy="3376894"/>
          </a:xfrm>
          <a:custGeom>
            <a:avLst/>
            <a:gdLst>
              <a:gd name="connsiteX0" fmla="*/ 1059694 w 2119387"/>
              <a:gd name="connsiteY0" fmla="*/ 1432825 h 2114412"/>
              <a:gd name="connsiteX1" fmla="*/ 686562 w 2119387"/>
              <a:gd name="connsiteY1" fmla="*/ 1059693 h 2114412"/>
              <a:gd name="connsiteX2" fmla="*/ 1059694 w 2119387"/>
              <a:gd name="connsiteY2" fmla="*/ 686562 h 2114412"/>
              <a:gd name="connsiteX3" fmla="*/ 1432825 w 2119387"/>
              <a:gd name="connsiteY3" fmla="*/ 1059693 h 2114412"/>
              <a:gd name="connsiteX4" fmla="*/ 1059694 w 2119387"/>
              <a:gd name="connsiteY4" fmla="*/ 1432825 h 2114412"/>
              <a:gd name="connsiteX5" fmla="*/ 1059694 w 2119387"/>
              <a:gd name="connsiteY5" fmla="*/ 143282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7 w 2119387"/>
              <a:gd name="connsiteY12" fmla="*/ 0 h 2114412"/>
              <a:gd name="connsiteX13" fmla="*/ 825865 w 2119387"/>
              <a:gd name="connsiteY13" fmla="*/ 218904 h 2114412"/>
              <a:gd name="connsiteX14" fmla="*/ 631836 w 2119387"/>
              <a:gd name="connsiteY14" fmla="*/ 298505 h 2114412"/>
              <a:gd name="connsiteX15" fmla="*/ 398007 w 2119387"/>
              <a:gd name="connsiteY15" fmla="*/ 218904 h 2114412"/>
              <a:gd name="connsiteX16" fmla="*/ 223879 w 2119387"/>
              <a:gd name="connsiteY16" fmla="*/ 393032 h 2114412"/>
              <a:gd name="connsiteX17" fmla="*/ 298505 w 2119387"/>
              <a:gd name="connsiteY17" fmla="*/ 626861 h 2114412"/>
              <a:gd name="connsiteX18" fmla="*/ 218904 w 2119387"/>
              <a:gd name="connsiteY18" fmla="*/ 820889 h 2114412"/>
              <a:gd name="connsiteX19" fmla="*/ 0 w 2119387"/>
              <a:gd name="connsiteY19" fmla="*/ 930341 h 2114412"/>
              <a:gd name="connsiteX20" fmla="*/ 0 w 2119387"/>
              <a:gd name="connsiteY20" fmla="*/ 1179096 h 2114412"/>
              <a:gd name="connsiteX21" fmla="*/ 218904 w 2119387"/>
              <a:gd name="connsiteY21" fmla="*/ 1288548 h 2114412"/>
              <a:gd name="connsiteX22" fmla="*/ 298505 w 2119387"/>
              <a:gd name="connsiteY22" fmla="*/ 1482576 h 2114412"/>
              <a:gd name="connsiteX23" fmla="*/ 223879 w 2119387"/>
              <a:gd name="connsiteY23" fmla="*/ 1716405 h 2114412"/>
              <a:gd name="connsiteX24" fmla="*/ 398007 w 2119387"/>
              <a:gd name="connsiteY24" fmla="*/ 1890533 h 2114412"/>
              <a:gd name="connsiteX25" fmla="*/ 631836 w 2119387"/>
              <a:gd name="connsiteY25" fmla="*/ 1815907 h 2114412"/>
              <a:gd name="connsiteX26" fmla="*/ 825865 w 2119387"/>
              <a:gd name="connsiteY26" fmla="*/ 1895508 h 2114412"/>
              <a:gd name="connsiteX27" fmla="*/ 935317 w 2119387"/>
              <a:gd name="connsiteY27" fmla="*/ 2114412 h 2114412"/>
              <a:gd name="connsiteX28" fmla="*/ 1184071 w 2119387"/>
              <a:gd name="connsiteY28" fmla="*/ 2114412 h 2114412"/>
              <a:gd name="connsiteX29" fmla="*/ 1293523 w 2119387"/>
              <a:gd name="connsiteY29" fmla="*/ 1895508 h 2114412"/>
              <a:gd name="connsiteX30" fmla="*/ 1487551 w 2119387"/>
              <a:gd name="connsiteY30" fmla="*/ 1815907 h 2114412"/>
              <a:gd name="connsiteX31" fmla="*/ 1721380 w 2119387"/>
              <a:gd name="connsiteY31" fmla="*/ 1895508 h 2114412"/>
              <a:gd name="connsiteX32" fmla="*/ 1895508 w 2119387"/>
              <a:gd name="connsiteY32" fmla="*/ 1716405 h 2114412"/>
              <a:gd name="connsiteX33" fmla="*/ 1820882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4 h 2114412"/>
              <a:gd name="connsiteX38" fmla="*/ 1820882 w 2119387"/>
              <a:gd name="connsiteY38" fmla="*/ 631836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19387" h="2114412">
                <a:moveTo>
                  <a:pt x="1059694" y="1432825"/>
                </a:moveTo>
                <a:cubicBezTo>
                  <a:pt x="850740" y="1432825"/>
                  <a:pt x="686562" y="1263672"/>
                  <a:pt x="686562" y="1059693"/>
                </a:cubicBezTo>
                <a:cubicBezTo>
                  <a:pt x="686562" y="850740"/>
                  <a:pt x="855715" y="686562"/>
                  <a:pt x="1059694" y="686562"/>
                </a:cubicBezTo>
                <a:cubicBezTo>
                  <a:pt x="1268647" y="686562"/>
                  <a:pt x="1432825" y="855715"/>
                  <a:pt x="1432825" y="1059693"/>
                </a:cubicBezTo>
                <a:cubicBezTo>
                  <a:pt x="1432825" y="1263672"/>
                  <a:pt x="1268647" y="1432825"/>
                  <a:pt x="1059694" y="1432825"/>
                </a:cubicBezTo>
                <a:lnTo>
                  <a:pt x="1059694" y="1432825"/>
                </a:lnTo>
                <a:close/>
                <a:moveTo>
                  <a:pt x="1820882" y="631836"/>
                </a:moveTo>
                <a:lnTo>
                  <a:pt x="1900483" y="398007"/>
                </a:lnTo>
                <a:lnTo>
                  <a:pt x="1721380" y="218904"/>
                </a:lnTo>
                <a:lnTo>
                  <a:pt x="1487551" y="298505"/>
                </a:lnTo>
                <a:cubicBezTo>
                  <a:pt x="1427850" y="263680"/>
                  <a:pt x="1358199" y="238804"/>
                  <a:pt x="1293523" y="218904"/>
                </a:cubicBezTo>
                <a:lnTo>
                  <a:pt x="1184071" y="0"/>
                </a:lnTo>
                <a:lnTo>
                  <a:pt x="935317" y="0"/>
                </a:lnTo>
                <a:lnTo>
                  <a:pt x="825865" y="218904"/>
                </a:lnTo>
                <a:cubicBezTo>
                  <a:pt x="756213" y="238804"/>
                  <a:pt x="691537" y="263680"/>
                  <a:pt x="631836" y="298505"/>
                </a:cubicBezTo>
                <a:lnTo>
                  <a:pt x="398007" y="218904"/>
                </a:lnTo>
                <a:lnTo>
                  <a:pt x="223879" y="393032"/>
                </a:lnTo>
                <a:lnTo>
                  <a:pt x="298505" y="626861"/>
                </a:lnTo>
                <a:cubicBezTo>
                  <a:pt x="263680" y="686562"/>
                  <a:pt x="238804" y="756213"/>
                  <a:pt x="218904" y="820889"/>
                </a:cubicBezTo>
                <a:lnTo>
                  <a:pt x="0" y="930341"/>
                </a:lnTo>
                <a:lnTo>
                  <a:pt x="0" y="1179096"/>
                </a:lnTo>
                <a:lnTo>
                  <a:pt x="218904" y="1288548"/>
                </a:lnTo>
                <a:cubicBezTo>
                  <a:pt x="238804" y="1358199"/>
                  <a:pt x="263680" y="1422875"/>
                  <a:pt x="298505" y="1482576"/>
                </a:cubicBezTo>
                <a:lnTo>
                  <a:pt x="223879" y="1716405"/>
                </a:lnTo>
                <a:lnTo>
                  <a:pt x="398007" y="1890533"/>
                </a:lnTo>
                <a:lnTo>
                  <a:pt x="631836" y="1815907"/>
                </a:lnTo>
                <a:cubicBezTo>
                  <a:pt x="691537" y="1850732"/>
                  <a:pt x="756213" y="1875608"/>
                  <a:pt x="825865" y="1895508"/>
                </a:cubicBezTo>
                <a:lnTo>
                  <a:pt x="935317" y="2114412"/>
                </a:lnTo>
                <a:lnTo>
                  <a:pt x="1184071" y="2114412"/>
                </a:lnTo>
                <a:lnTo>
                  <a:pt x="1293523" y="1895508"/>
                </a:lnTo>
                <a:cubicBezTo>
                  <a:pt x="1363174" y="1875608"/>
                  <a:pt x="1427850" y="1850732"/>
                  <a:pt x="1487551" y="1815907"/>
                </a:cubicBezTo>
                <a:lnTo>
                  <a:pt x="1721380" y="1895508"/>
                </a:lnTo>
                <a:lnTo>
                  <a:pt x="1895508" y="1716405"/>
                </a:lnTo>
                <a:lnTo>
                  <a:pt x="1820882" y="1487551"/>
                </a:lnTo>
                <a:cubicBezTo>
                  <a:pt x="1855708" y="1427850"/>
                  <a:pt x="1880583" y="1363174"/>
                  <a:pt x="1900483" y="1293523"/>
                </a:cubicBezTo>
                <a:lnTo>
                  <a:pt x="2119387" y="1184071"/>
                </a:lnTo>
                <a:lnTo>
                  <a:pt x="2119387" y="935316"/>
                </a:lnTo>
                <a:lnTo>
                  <a:pt x="1900483" y="825864"/>
                </a:lnTo>
                <a:cubicBezTo>
                  <a:pt x="1880583" y="756213"/>
                  <a:pt x="1855708" y="691537"/>
                  <a:pt x="1820882" y="631836"/>
                </a:cubicBezTo>
                <a:close/>
              </a:path>
            </a:pathLst>
          </a:custGeom>
          <a:ln w="49709" cap="flat">
            <a:noFill/>
            <a:prstDash val="solid"/>
            <a:miter/>
          </a:ln>
        </p:spPr>
        <p:txBody>
          <a:bodyPr rtlCol="0" anchor="ctr"/>
          <a:lstStyle/>
          <a:p>
            <a:endParaRPr lang="en-US"/>
          </a:p>
        </p:txBody>
      </p:sp>
      <p:sp>
        <p:nvSpPr>
          <p:cNvPr id="5" name="Flowchart: Connector 4">
            <a:extLst>
              <a:ext uri="{FF2B5EF4-FFF2-40B4-BE49-F238E27FC236}">
                <a16:creationId xmlns:a16="http://schemas.microsoft.com/office/drawing/2014/main" id="{EF0A71ED-2A9C-4FA9-BFA5-0BDDB69766A9}"/>
              </a:ext>
            </a:extLst>
          </p:cNvPr>
          <p:cNvSpPr/>
          <p:nvPr/>
        </p:nvSpPr>
        <p:spPr>
          <a:xfrm>
            <a:off x="-1417469" y="-4084467"/>
            <a:ext cx="15026938" cy="15026934"/>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3" name="TextBox 2">
            <a:extLst>
              <a:ext uri="{FF2B5EF4-FFF2-40B4-BE49-F238E27FC236}">
                <a16:creationId xmlns:a16="http://schemas.microsoft.com/office/drawing/2014/main" id="{8211A9F2-3601-4248-963F-B57892A4D003}"/>
              </a:ext>
            </a:extLst>
          </p:cNvPr>
          <p:cNvSpPr txBox="1"/>
          <p:nvPr/>
        </p:nvSpPr>
        <p:spPr>
          <a:xfrm>
            <a:off x="3465312" y="1543311"/>
            <a:ext cx="5261377" cy="954107"/>
          </a:xfrm>
          <a:prstGeom prst="rect">
            <a:avLst/>
          </a:prstGeom>
          <a:noFill/>
        </p:spPr>
        <p:txBody>
          <a:bodyPr wrap="none" rtlCol="0">
            <a:spAutoFit/>
          </a:bodyPr>
          <a:lstStyle/>
          <a:p>
            <a:r>
              <a:rPr lang="en-US" sz="2800" spc="600" dirty="0">
                <a:solidFill>
                  <a:schemeClr val="bg1"/>
                </a:solidFill>
                <a:latin typeface="Raleway black" panose="020B0A03030101060003" pitchFamily="34" charset="0"/>
              </a:rPr>
              <a:t>ELECTRONIC SYSTEM</a:t>
            </a:r>
          </a:p>
          <a:p>
            <a:endParaRPr lang="en-US" sz="2800" spc="600" dirty="0">
              <a:solidFill>
                <a:schemeClr val="bg1"/>
              </a:solidFill>
              <a:latin typeface="Raleway black" panose="020B0A03030101060003" pitchFamily="34" charset="0"/>
            </a:endParaRP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8E426D39-AC8E-436C-9309-A10E9F1C0270}"/>
                  </a:ext>
                </a:extLst>
              </p:cNvPr>
              <p:cNvGraphicFramePr>
                <a:graphicFrameLocks noChangeAspect="1"/>
              </p:cNvGraphicFramePr>
              <p:nvPr>
                <p:extLst>
                  <p:ext uri="{D42A27DB-BD31-4B8C-83A1-F6EECF244321}">
                    <p14:modId xmlns:p14="http://schemas.microsoft.com/office/powerpoint/2010/main" val="2175399461"/>
                  </p:ext>
                </p:extLst>
              </p:nvPr>
            </p:nvGraphicFramePr>
            <p:xfrm>
              <a:off x="7946132" y="1591703"/>
              <a:ext cx="3048000" cy="1714500"/>
            </p:xfrm>
            <a:graphic>
              <a:graphicData uri="http://schemas.microsoft.com/office/powerpoint/2016/sectionzoom">
                <psez:sectionZm>
                  <psez:sectionZmObj sectionId="{A312CE53-F9E4-46CC-819B-996540C41CA6}">
                    <psez:zmPr id="{17F3F3C4-AA4D-41F7-88E4-23C7491E1DC4}"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1" name="Section Zoom 10">
                <a:hlinkClick r:id="rId8" action="ppaction://hlinksldjump"/>
                <a:extLst>
                  <a:ext uri="{FF2B5EF4-FFF2-40B4-BE49-F238E27FC236}">
                    <a16:creationId xmlns:a16="http://schemas.microsoft.com/office/drawing/2014/main" id="{8E426D39-AC8E-436C-9309-A10E9F1C0270}"/>
                  </a:ext>
                </a:extLst>
              </p:cNvPr>
              <p:cNvPicPr>
                <a:picLocks noGrp="1" noRot="1" noChangeAspect="1" noMove="1" noResize="1" noEditPoints="1" noAdjustHandles="1" noChangeArrowheads="1" noChangeShapeType="1"/>
              </p:cNvPicPr>
              <p:nvPr/>
            </p:nvPicPr>
            <p:blipFill>
              <a:blip r:embed="rId9"/>
              <a:stretch>
                <a:fillRect/>
              </a:stretch>
            </p:blipFill>
            <p:spPr>
              <a:xfrm>
                <a:off x="7946132" y="1591703"/>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261B284-8606-4434-BA96-92E9B9AAC98C}"/>
                  </a:ext>
                </a:extLst>
              </p:cNvPr>
              <p:cNvGraphicFramePr>
                <a:graphicFrameLocks noChangeAspect="1"/>
              </p:cNvGraphicFramePr>
              <p:nvPr>
                <p:extLst>
                  <p:ext uri="{D42A27DB-BD31-4B8C-83A1-F6EECF244321}">
                    <p14:modId xmlns:p14="http://schemas.microsoft.com/office/powerpoint/2010/main" val="2971897431"/>
                  </p:ext>
                </p:extLst>
              </p:nvPr>
            </p:nvGraphicFramePr>
            <p:xfrm>
              <a:off x="6380328" y="3817108"/>
              <a:ext cx="3048000" cy="1714500"/>
            </p:xfrm>
            <a:graphic>
              <a:graphicData uri="http://schemas.microsoft.com/office/powerpoint/2016/sectionzoom">
                <psez:sectionZm>
                  <psez:sectionZmObj sectionId="{B1C65A82-AC7D-43E2-A24B-15DB3E2E734C}">
                    <psez:zmPr id="{382BD9FA-D704-4071-99CB-747E442B2E2C}"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3" name="Section Zoom 12">
                <a:hlinkClick r:id="rId11" action="ppaction://hlinksldjump"/>
                <a:extLst>
                  <a:ext uri="{FF2B5EF4-FFF2-40B4-BE49-F238E27FC236}">
                    <a16:creationId xmlns:a16="http://schemas.microsoft.com/office/drawing/2014/main" id="{4261B284-8606-4434-BA96-92E9B9AAC98C}"/>
                  </a:ext>
                </a:extLst>
              </p:cNvPr>
              <p:cNvPicPr>
                <a:picLocks noGrp="1" noRot="1" noChangeAspect="1" noMove="1" noResize="1" noEditPoints="1" noAdjustHandles="1" noChangeArrowheads="1" noChangeShapeType="1"/>
              </p:cNvPicPr>
              <p:nvPr/>
            </p:nvPicPr>
            <p:blipFill>
              <a:blip r:embed="rId12"/>
              <a:stretch>
                <a:fillRect/>
              </a:stretch>
            </p:blipFill>
            <p:spPr>
              <a:xfrm>
                <a:off x="6380328" y="3817108"/>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6D4F58BE-7672-4400-A962-6D363D973746}"/>
                  </a:ext>
                </a:extLst>
              </p:cNvPr>
              <p:cNvGraphicFramePr>
                <a:graphicFrameLocks noChangeAspect="1"/>
              </p:cNvGraphicFramePr>
              <p:nvPr>
                <p:extLst>
                  <p:ext uri="{D42A27DB-BD31-4B8C-83A1-F6EECF244321}">
                    <p14:modId xmlns:p14="http://schemas.microsoft.com/office/powerpoint/2010/main" val="3897428262"/>
                  </p:ext>
                </p:extLst>
              </p:nvPr>
            </p:nvGraphicFramePr>
            <p:xfrm>
              <a:off x="9144000" y="3857818"/>
              <a:ext cx="3048000" cy="1714500"/>
            </p:xfrm>
            <a:graphic>
              <a:graphicData uri="http://schemas.microsoft.com/office/powerpoint/2016/sectionzoom">
                <psez:sectionZm>
                  <psez:sectionZmObj sectionId="{1E01DFA4-706B-4B16-8DDB-A44F66738A2B}">
                    <psez:zmPr id="{2E282803-79AB-4F6F-B841-12A546081210}"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5" name="Section Zoom 14">
                <a:hlinkClick r:id="rId14" action="ppaction://hlinksldjump"/>
                <a:extLst>
                  <a:ext uri="{FF2B5EF4-FFF2-40B4-BE49-F238E27FC236}">
                    <a16:creationId xmlns:a16="http://schemas.microsoft.com/office/drawing/2014/main" id="{6D4F58BE-7672-4400-A962-6D363D973746}"/>
                  </a:ext>
                </a:extLst>
              </p:cNvPr>
              <p:cNvPicPr>
                <a:picLocks noGrp="1" noRot="1" noChangeAspect="1" noMove="1" noResize="1" noEditPoints="1" noAdjustHandles="1" noChangeArrowheads="1" noChangeShapeType="1"/>
              </p:cNvPicPr>
              <p:nvPr/>
            </p:nvPicPr>
            <p:blipFill>
              <a:blip r:embed="rId15"/>
              <a:stretch>
                <a:fillRect/>
              </a:stretch>
            </p:blipFill>
            <p:spPr>
              <a:xfrm>
                <a:off x="9144000" y="3857818"/>
                <a:ext cx="3048000" cy="1714500"/>
              </a:xfrm>
              <a:prstGeom prst="rect">
                <a:avLst/>
              </a:prstGeom>
            </p:spPr>
          </p:pic>
        </mc:Fallback>
      </mc:AlternateContent>
    </p:spTree>
    <p:extLst>
      <p:ext uri="{BB962C8B-B14F-4D97-AF65-F5344CB8AC3E}">
        <p14:creationId xmlns:p14="http://schemas.microsoft.com/office/powerpoint/2010/main" val="722898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0000" fill="hold"/>
                                        <p:tgtEl>
                                          <p:spTgt spid="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870A3153-5BF4-424D-8736-BFEFC3A791BF}"/>
              </a:ext>
            </a:extLst>
          </p:cNvPr>
          <p:cNvSpPr/>
          <p:nvPr/>
        </p:nvSpPr>
        <p:spPr>
          <a:xfrm>
            <a:off x="2896053" y="229053"/>
            <a:ext cx="6399893" cy="6399893"/>
          </a:xfrm>
          <a:prstGeom prst="flowChartConnector">
            <a:avLst/>
          </a:prstGeom>
          <a:solidFill>
            <a:srgbClr val="47513F">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FA6B42C9-E5F2-4498-8166-5342603B1F04}"/>
              </a:ext>
            </a:extLst>
          </p:cNvPr>
          <p:cNvSpPr txBox="1"/>
          <p:nvPr/>
        </p:nvSpPr>
        <p:spPr>
          <a:xfrm>
            <a:off x="3332262" y="3134226"/>
            <a:ext cx="5527475" cy="1246495"/>
          </a:xfrm>
          <a:prstGeom prst="rect">
            <a:avLst/>
          </a:prstGeom>
          <a:noFill/>
        </p:spPr>
        <p:txBody>
          <a:bodyPr wrap="none" rtlCol="0">
            <a:spAutoFit/>
          </a:bodyPr>
          <a:lstStyle/>
          <a:p>
            <a:r>
              <a:rPr lang="en-US" sz="7500" spc="600" dirty="0">
                <a:solidFill>
                  <a:schemeClr val="bg1"/>
                </a:solidFill>
                <a:latin typeface="Raleway black" panose="020B0A03030101060003" pitchFamily="34" charset="0"/>
              </a:rPr>
              <a:t>ANATOMY</a:t>
            </a:r>
          </a:p>
        </p:txBody>
      </p:sp>
      <p:pic>
        <p:nvPicPr>
          <p:cNvPr id="3" name="Graphic 2" descr="Heart organ with solid fill">
            <a:extLst>
              <a:ext uri="{FF2B5EF4-FFF2-40B4-BE49-F238E27FC236}">
                <a16:creationId xmlns:a16="http://schemas.microsoft.com/office/drawing/2014/main" id="{CF227816-D4A7-4DAD-A59C-E4AFFE0FFB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41284" y="887216"/>
            <a:ext cx="2118362" cy="2118362"/>
          </a:xfrm>
          <a:prstGeom prst="rect">
            <a:avLst/>
          </a:prstGeom>
        </p:spPr>
      </p:pic>
    </p:spTree>
    <p:extLst>
      <p:ext uri="{BB962C8B-B14F-4D97-AF65-F5344CB8AC3E}">
        <p14:creationId xmlns:p14="http://schemas.microsoft.com/office/powerpoint/2010/main" val="374057231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42D21-76B4-4F1D-8206-E9F315BEF2A1}"/>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a:ext>
            </a:extLst>
          </a:blip>
          <a:srcRect b="-40"/>
          <a:stretch/>
        </p:blipFill>
        <p:spPr>
          <a:xfrm>
            <a:off x="0" y="0"/>
            <a:ext cx="12192000" cy="7599285"/>
          </a:xfrm>
          <a:prstGeom prst="rect">
            <a:avLst/>
          </a:prstGeom>
        </p:spPr>
      </p:pic>
      <p:sp>
        <p:nvSpPr>
          <p:cNvPr id="2" name="TextBox 1">
            <a:extLst>
              <a:ext uri="{FF2B5EF4-FFF2-40B4-BE49-F238E27FC236}">
                <a16:creationId xmlns:a16="http://schemas.microsoft.com/office/drawing/2014/main" id="{1BE5ECA6-D046-44C6-A8FC-8B3B27A527C9}"/>
              </a:ext>
            </a:extLst>
          </p:cNvPr>
          <p:cNvSpPr txBox="1"/>
          <p:nvPr/>
        </p:nvSpPr>
        <p:spPr>
          <a:xfrm>
            <a:off x="4560645" y="1194145"/>
            <a:ext cx="3029997" cy="646331"/>
          </a:xfrm>
          <a:prstGeom prst="rect">
            <a:avLst/>
          </a:prstGeom>
          <a:noFill/>
        </p:spPr>
        <p:txBody>
          <a:bodyPr wrap="none" rtlCol="0">
            <a:spAutoFit/>
          </a:bodyPr>
          <a:lstStyle/>
          <a:p>
            <a:r>
              <a:rPr lang="en-US" sz="3600" spc="600" dirty="0">
                <a:solidFill>
                  <a:schemeClr val="bg1"/>
                </a:solidFill>
                <a:latin typeface="Raleway black" panose="020B0A03030101060003" pitchFamily="34" charset="0"/>
              </a:rPr>
              <a:t>ANATOMY</a:t>
            </a:r>
          </a:p>
        </p:txBody>
      </p:sp>
      <p:sp>
        <p:nvSpPr>
          <p:cNvPr id="4" name="Flowchart: Connector 3">
            <a:extLst>
              <a:ext uri="{FF2B5EF4-FFF2-40B4-BE49-F238E27FC236}">
                <a16:creationId xmlns:a16="http://schemas.microsoft.com/office/drawing/2014/main" id="{942AFABE-4D92-495B-A4AE-8A73ABFDB689}"/>
              </a:ext>
            </a:extLst>
          </p:cNvPr>
          <p:cNvSpPr/>
          <p:nvPr/>
        </p:nvSpPr>
        <p:spPr>
          <a:xfrm>
            <a:off x="-1674921" y="-4341919"/>
            <a:ext cx="15541842" cy="15541838"/>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useBgFill="1">
        <p:nvSpPr>
          <p:cNvPr id="9" name="Freeform: Shape 8">
            <a:extLst>
              <a:ext uri="{FF2B5EF4-FFF2-40B4-BE49-F238E27FC236}">
                <a16:creationId xmlns:a16="http://schemas.microsoft.com/office/drawing/2014/main" id="{DF2CD147-C327-4386-8921-544798377D28}"/>
              </a:ext>
            </a:extLst>
          </p:cNvPr>
          <p:cNvSpPr/>
          <p:nvPr/>
        </p:nvSpPr>
        <p:spPr>
          <a:xfrm rot="19742354">
            <a:off x="2002998" y="1245290"/>
            <a:ext cx="2531044" cy="2520410"/>
          </a:xfrm>
          <a:custGeom>
            <a:avLst/>
            <a:gdLst>
              <a:gd name="connsiteX0" fmla="*/ 1059694 w 2119387"/>
              <a:gd name="connsiteY0" fmla="*/ 1432825 h 2114412"/>
              <a:gd name="connsiteX1" fmla="*/ 686562 w 2119387"/>
              <a:gd name="connsiteY1" fmla="*/ 1059694 h 2114412"/>
              <a:gd name="connsiteX2" fmla="*/ 1059694 w 2119387"/>
              <a:gd name="connsiteY2" fmla="*/ 686562 h 2114412"/>
              <a:gd name="connsiteX3" fmla="*/ 1432825 w 2119387"/>
              <a:gd name="connsiteY3" fmla="*/ 1059694 h 2114412"/>
              <a:gd name="connsiteX4" fmla="*/ 1059694 w 2119387"/>
              <a:gd name="connsiteY4" fmla="*/ 1432825 h 2114412"/>
              <a:gd name="connsiteX5" fmla="*/ 1900483 w 2119387"/>
              <a:gd name="connsiteY5" fmla="*/ 82586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6 w 2119387"/>
              <a:gd name="connsiteY12" fmla="*/ 0 h 2114412"/>
              <a:gd name="connsiteX13" fmla="*/ 825864 w 2119387"/>
              <a:gd name="connsiteY13" fmla="*/ 218904 h 2114412"/>
              <a:gd name="connsiteX14" fmla="*/ 631836 w 2119387"/>
              <a:gd name="connsiteY14" fmla="*/ 298505 h 2114412"/>
              <a:gd name="connsiteX15" fmla="*/ 398007 w 2119387"/>
              <a:gd name="connsiteY15" fmla="*/ 218904 h 2114412"/>
              <a:gd name="connsiteX16" fmla="*/ 218904 w 2119387"/>
              <a:gd name="connsiteY16" fmla="*/ 398007 h 2114412"/>
              <a:gd name="connsiteX17" fmla="*/ 298505 w 2119387"/>
              <a:gd name="connsiteY17" fmla="*/ 631836 h 2114412"/>
              <a:gd name="connsiteX18" fmla="*/ 218904 w 2119387"/>
              <a:gd name="connsiteY18" fmla="*/ 825865 h 2114412"/>
              <a:gd name="connsiteX19" fmla="*/ 0 w 2119387"/>
              <a:gd name="connsiteY19" fmla="*/ 935316 h 2114412"/>
              <a:gd name="connsiteX20" fmla="*/ 0 w 2119387"/>
              <a:gd name="connsiteY20" fmla="*/ 1184071 h 2114412"/>
              <a:gd name="connsiteX21" fmla="*/ 218904 w 2119387"/>
              <a:gd name="connsiteY21" fmla="*/ 1293523 h 2114412"/>
              <a:gd name="connsiteX22" fmla="*/ 298505 w 2119387"/>
              <a:gd name="connsiteY22" fmla="*/ 1487551 h 2114412"/>
              <a:gd name="connsiteX23" fmla="*/ 218904 w 2119387"/>
              <a:gd name="connsiteY23" fmla="*/ 1721380 h 2114412"/>
              <a:gd name="connsiteX24" fmla="*/ 393032 w 2119387"/>
              <a:gd name="connsiteY24" fmla="*/ 1895508 h 2114412"/>
              <a:gd name="connsiteX25" fmla="*/ 626861 w 2119387"/>
              <a:gd name="connsiteY25" fmla="*/ 1815907 h 2114412"/>
              <a:gd name="connsiteX26" fmla="*/ 820889 w 2119387"/>
              <a:gd name="connsiteY26" fmla="*/ 1895508 h 2114412"/>
              <a:gd name="connsiteX27" fmla="*/ 930341 w 2119387"/>
              <a:gd name="connsiteY27" fmla="*/ 2114412 h 2114412"/>
              <a:gd name="connsiteX28" fmla="*/ 1179096 w 2119387"/>
              <a:gd name="connsiteY28" fmla="*/ 2114412 h 2114412"/>
              <a:gd name="connsiteX29" fmla="*/ 1288548 w 2119387"/>
              <a:gd name="connsiteY29" fmla="*/ 1895508 h 2114412"/>
              <a:gd name="connsiteX30" fmla="*/ 1482576 w 2119387"/>
              <a:gd name="connsiteY30" fmla="*/ 1815907 h 2114412"/>
              <a:gd name="connsiteX31" fmla="*/ 1716405 w 2119387"/>
              <a:gd name="connsiteY31" fmla="*/ 1895508 h 2114412"/>
              <a:gd name="connsiteX32" fmla="*/ 1895508 w 2119387"/>
              <a:gd name="connsiteY32" fmla="*/ 1721380 h 2114412"/>
              <a:gd name="connsiteX33" fmla="*/ 1815907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5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19387" h="2114412">
                <a:moveTo>
                  <a:pt x="1059694" y="1432825"/>
                </a:moveTo>
                <a:cubicBezTo>
                  <a:pt x="850740" y="1432825"/>
                  <a:pt x="686562" y="1263672"/>
                  <a:pt x="686562" y="1059694"/>
                </a:cubicBezTo>
                <a:cubicBezTo>
                  <a:pt x="686562" y="855715"/>
                  <a:pt x="855715" y="686562"/>
                  <a:pt x="1059694" y="686562"/>
                </a:cubicBezTo>
                <a:cubicBezTo>
                  <a:pt x="1268647" y="686562"/>
                  <a:pt x="1432825" y="855715"/>
                  <a:pt x="1432825" y="1059694"/>
                </a:cubicBezTo>
                <a:cubicBezTo>
                  <a:pt x="1432825" y="1263672"/>
                  <a:pt x="1263672" y="1432825"/>
                  <a:pt x="1059694" y="1432825"/>
                </a:cubicBezTo>
                <a:close/>
                <a:moveTo>
                  <a:pt x="1900483" y="825865"/>
                </a:moveTo>
                <a:cubicBezTo>
                  <a:pt x="1880583" y="756213"/>
                  <a:pt x="1855708" y="691537"/>
                  <a:pt x="1820882" y="631836"/>
                </a:cubicBezTo>
                <a:lnTo>
                  <a:pt x="1900483" y="398007"/>
                </a:lnTo>
                <a:lnTo>
                  <a:pt x="1721380" y="218904"/>
                </a:lnTo>
                <a:lnTo>
                  <a:pt x="1487551" y="298505"/>
                </a:lnTo>
                <a:cubicBezTo>
                  <a:pt x="1427850" y="263680"/>
                  <a:pt x="1363174" y="238804"/>
                  <a:pt x="1293523" y="218904"/>
                </a:cubicBezTo>
                <a:lnTo>
                  <a:pt x="1184071" y="0"/>
                </a:lnTo>
                <a:lnTo>
                  <a:pt x="935316" y="0"/>
                </a:lnTo>
                <a:lnTo>
                  <a:pt x="825864" y="218904"/>
                </a:lnTo>
                <a:cubicBezTo>
                  <a:pt x="756213" y="238804"/>
                  <a:pt x="691537" y="263680"/>
                  <a:pt x="631836" y="298505"/>
                </a:cubicBezTo>
                <a:lnTo>
                  <a:pt x="398007" y="218904"/>
                </a:lnTo>
                <a:lnTo>
                  <a:pt x="218904" y="398007"/>
                </a:lnTo>
                <a:lnTo>
                  <a:pt x="298505" y="631836"/>
                </a:lnTo>
                <a:cubicBezTo>
                  <a:pt x="263680" y="691537"/>
                  <a:pt x="238804" y="756213"/>
                  <a:pt x="218904" y="825865"/>
                </a:cubicBezTo>
                <a:lnTo>
                  <a:pt x="0" y="935316"/>
                </a:lnTo>
                <a:lnTo>
                  <a:pt x="0" y="1184071"/>
                </a:lnTo>
                <a:lnTo>
                  <a:pt x="218904" y="1293523"/>
                </a:lnTo>
                <a:cubicBezTo>
                  <a:pt x="238804" y="1363174"/>
                  <a:pt x="263680" y="1427850"/>
                  <a:pt x="298505" y="1487551"/>
                </a:cubicBezTo>
                <a:lnTo>
                  <a:pt x="218904" y="1721380"/>
                </a:lnTo>
                <a:lnTo>
                  <a:pt x="393032" y="1895508"/>
                </a:lnTo>
                <a:lnTo>
                  <a:pt x="626861" y="1815907"/>
                </a:lnTo>
                <a:cubicBezTo>
                  <a:pt x="686562" y="1850733"/>
                  <a:pt x="751238" y="1875608"/>
                  <a:pt x="820889" y="1895508"/>
                </a:cubicBezTo>
                <a:lnTo>
                  <a:pt x="930341" y="2114412"/>
                </a:lnTo>
                <a:lnTo>
                  <a:pt x="1179096" y="2114412"/>
                </a:lnTo>
                <a:lnTo>
                  <a:pt x="1288548" y="1895508"/>
                </a:lnTo>
                <a:cubicBezTo>
                  <a:pt x="1358199" y="1875608"/>
                  <a:pt x="1422875" y="1850733"/>
                  <a:pt x="1482576" y="1815907"/>
                </a:cubicBezTo>
                <a:lnTo>
                  <a:pt x="1716405" y="1895508"/>
                </a:lnTo>
                <a:lnTo>
                  <a:pt x="1895508" y="1721380"/>
                </a:lnTo>
                <a:lnTo>
                  <a:pt x="1815907" y="1487551"/>
                </a:lnTo>
                <a:cubicBezTo>
                  <a:pt x="1850732" y="1427850"/>
                  <a:pt x="1880583" y="1358199"/>
                  <a:pt x="1900483" y="1293523"/>
                </a:cubicBezTo>
                <a:lnTo>
                  <a:pt x="2119387" y="1184071"/>
                </a:lnTo>
                <a:lnTo>
                  <a:pt x="2119387" y="935316"/>
                </a:lnTo>
                <a:lnTo>
                  <a:pt x="1900483" y="825865"/>
                </a:lnTo>
                <a:close/>
              </a:path>
            </a:pathLst>
          </a:custGeom>
          <a:ln w="49709" cap="flat">
            <a:noFill/>
            <a:prstDash val="solid"/>
            <a:miter/>
          </a:ln>
        </p:spPr>
        <p:txBody>
          <a:bodyPr rtlCol="0" anchor="ctr"/>
          <a:lstStyle/>
          <a:p>
            <a:endParaRPr lang="en-US" dirty="0"/>
          </a:p>
        </p:txBody>
      </p:sp>
      <p:sp useBgFill="1">
        <p:nvSpPr>
          <p:cNvPr id="10" name="Freeform: Shape 9">
            <a:extLst>
              <a:ext uri="{FF2B5EF4-FFF2-40B4-BE49-F238E27FC236}">
                <a16:creationId xmlns:a16="http://schemas.microsoft.com/office/drawing/2014/main" id="{78AE4345-B40A-4CB0-8D99-7A68712AAD4C}"/>
              </a:ext>
            </a:extLst>
          </p:cNvPr>
          <p:cNvSpPr/>
          <p:nvPr/>
        </p:nvSpPr>
        <p:spPr>
          <a:xfrm rot="1691279">
            <a:off x="18644" y="19239"/>
            <a:ext cx="2528142" cy="2477982"/>
          </a:xfrm>
          <a:custGeom>
            <a:avLst/>
            <a:gdLst>
              <a:gd name="connsiteX0" fmla="*/ 1059694 w 2119387"/>
              <a:gd name="connsiteY0" fmla="*/ 1432825 h 2114412"/>
              <a:gd name="connsiteX1" fmla="*/ 686562 w 2119387"/>
              <a:gd name="connsiteY1" fmla="*/ 1059693 h 2114412"/>
              <a:gd name="connsiteX2" fmla="*/ 1059694 w 2119387"/>
              <a:gd name="connsiteY2" fmla="*/ 686562 h 2114412"/>
              <a:gd name="connsiteX3" fmla="*/ 1432825 w 2119387"/>
              <a:gd name="connsiteY3" fmla="*/ 1059693 h 2114412"/>
              <a:gd name="connsiteX4" fmla="*/ 1059694 w 2119387"/>
              <a:gd name="connsiteY4" fmla="*/ 1432825 h 2114412"/>
              <a:gd name="connsiteX5" fmla="*/ 1059694 w 2119387"/>
              <a:gd name="connsiteY5" fmla="*/ 143282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7 w 2119387"/>
              <a:gd name="connsiteY12" fmla="*/ 0 h 2114412"/>
              <a:gd name="connsiteX13" fmla="*/ 825865 w 2119387"/>
              <a:gd name="connsiteY13" fmla="*/ 218904 h 2114412"/>
              <a:gd name="connsiteX14" fmla="*/ 631836 w 2119387"/>
              <a:gd name="connsiteY14" fmla="*/ 298505 h 2114412"/>
              <a:gd name="connsiteX15" fmla="*/ 398007 w 2119387"/>
              <a:gd name="connsiteY15" fmla="*/ 218904 h 2114412"/>
              <a:gd name="connsiteX16" fmla="*/ 223879 w 2119387"/>
              <a:gd name="connsiteY16" fmla="*/ 393032 h 2114412"/>
              <a:gd name="connsiteX17" fmla="*/ 298505 w 2119387"/>
              <a:gd name="connsiteY17" fmla="*/ 626861 h 2114412"/>
              <a:gd name="connsiteX18" fmla="*/ 218904 w 2119387"/>
              <a:gd name="connsiteY18" fmla="*/ 820889 h 2114412"/>
              <a:gd name="connsiteX19" fmla="*/ 0 w 2119387"/>
              <a:gd name="connsiteY19" fmla="*/ 930341 h 2114412"/>
              <a:gd name="connsiteX20" fmla="*/ 0 w 2119387"/>
              <a:gd name="connsiteY20" fmla="*/ 1179096 h 2114412"/>
              <a:gd name="connsiteX21" fmla="*/ 218904 w 2119387"/>
              <a:gd name="connsiteY21" fmla="*/ 1288548 h 2114412"/>
              <a:gd name="connsiteX22" fmla="*/ 298505 w 2119387"/>
              <a:gd name="connsiteY22" fmla="*/ 1482576 h 2114412"/>
              <a:gd name="connsiteX23" fmla="*/ 223879 w 2119387"/>
              <a:gd name="connsiteY23" fmla="*/ 1716405 h 2114412"/>
              <a:gd name="connsiteX24" fmla="*/ 398007 w 2119387"/>
              <a:gd name="connsiteY24" fmla="*/ 1890533 h 2114412"/>
              <a:gd name="connsiteX25" fmla="*/ 631836 w 2119387"/>
              <a:gd name="connsiteY25" fmla="*/ 1815907 h 2114412"/>
              <a:gd name="connsiteX26" fmla="*/ 825865 w 2119387"/>
              <a:gd name="connsiteY26" fmla="*/ 1895508 h 2114412"/>
              <a:gd name="connsiteX27" fmla="*/ 935317 w 2119387"/>
              <a:gd name="connsiteY27" fmla="*/ 2114412 h 2114412"/>
              <a:gd name="connsiteX28" fmla="*/ 1184071 w 2119387"/>
              <a:gd name="connsiteY28" fmla="*/ 2114412 h 2114412"/>
              <a:gd name="connsiteX29" fmla="*/ 1293523 w 2119387"/>
              <a:gd name="connsiteY29" fmla="*/ 1895508 h 2114412"/>
              <a:gd name="connsiteX30" fmla="*/ 1487551 w 2119387"/>
              <a:gd name="connsiteY30" fmla="*/ 1815907 h 2114412"/>
              <a:gd name="connsiteX31" fmla="*/ 1721380 w 2119387"/>
              <a:gd name="connsiteY31" fmla="*/ 1895508 h 2114412"/>
              <a:gd name="connsiteX32" fmla="*/ 1895508 w 2119387"/>
              <a:gd name="connsiteY32" fmla="*/ 1716405 h 2114412"/>
              <a:gd name="connsiteX33" fmla="*/ 1820882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4 h 2114412"/>
              <a:gd name="connsiteX38" fmla="*/ 1820882 w 2119387"/>
              <a:gd name="connsiteY38" fmla="*/ 631836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19387" h="2114412">
                <a:moveTo>
                  <a:pt x="1059694" y="1432825"/>
                </a:moveTo>
                <a:cubicBezTo>
                  <a:pt x="850740" y="1432825"/>
                  <a:pt x="686562" y="1263672"/>
                  <a:pt x="686562" y="1059693"/>
                </a:cubicBezTo>
                <a:cubicBezTo>
                  <a:pt x="686562" y="850740"/>
                  <a:pt x="855715" y="686562"/>
                  <a:pt x="1059694" y="686562"/>
                </a:cubicBezTo>
                <a:cubicBezTo>
                  <a:pt x="1268647" y="686562"/>
                  <a:pt x="1432825" y="855715"/>
                  <a:pt x="1432825" y="1059693"/>
                </a:cubicBezTo>
                <a:cubicBezTo>
                  <a:pt x="1432825" y="1263672"/>
                  <a:pt x="1268647" y="1432825"/>
                  <a:pt x="1059694" y="1432825"/>
                </a:cubicBezTo>
                <a:lnTo>
                  <a:pt x="1059694" y="1432825"/>
                </a:lnTo>
                <a:close/>
                <a:moveTo>
                  <a:pt x="1820882" y="631836"/>
                </a:moveTo>
                <a:lnTo>
                  <a:pt x="1900483" y="398007"/>
                </a:lnTo>
                <a:lnTo>
                  <a:pt x="1721380" y="218904"/>
                </a:lnTo>
                <a:lnTo>
                  <a:pt x="1487551" y="298505"/>
                </a:lnTo>
                <a:cubicBezTo>
                  <a:pt x="1427850" y="263680"/>
                  <a:pt x="1358199" y="238804"/>
                  <a:pt x="1293523" y="218904"/>
                </a:cubicBezTo>
                <a:lnTo>
                  <a:pt x="1184071" y="0"/>
                </a:lnTo>
                <a:lnTo>
                  <a:pt x="935317" y="0"/>
                </a:lnTo>
                <a:lnTo>
                  <a:pt x="825865" y="218904"/>
                </a:lnTo>
                <a:cubicBezTo>
                  <a:pt x="756213" y="238804"/>
                  <a:pt x="691537" y="263680"/>
                  <a:pt x="631836" y="298505"/>
                </a:cubicBezTo>
                <a:lnTo>
                  <a:pt x="398007" y="218904"/>
                </a:lnTo>
                <a:lnTo>
                  <a:pt x="223879" y="393032"/>
                </a:lnTo>
                <a:lnTo>
                  <a:pt x="298505" y="626861"/>
                </a:lnTo>
                <a:cubicBezTo>
                  <a:pt x="263680" y="686562"/>
                  <a:pt x="238804" y="756213"/>
                  <a:pt x="218904" y="820889"/>
                </a:cubicBezTo>
                <a:lnTo>
                  <a:pt x="0" y="930341"/>
                </a:lnTo>
                <a:lnTo>
                  <a:pt x="0" y="1179096"/>
                </a:lnTo>
                <a:lnTo>
                  <a:pt x="218904" y="1288548"/>
                </a:lnTo>
                <a:cubicBezTo>
                  <a:pt x="238804" y="1358199"/>
                  <a:pt x="263680" y="1422875"/>
                  <a:pt x="298505" y="1482576"/>
                </a:cubicBezTo>
                <a:lnTo>
                  <a:pt x="223879" y="1716405"/>
                </a:lnTo>
                <a:lnTo>
                  <a:pt x="398007" y="1890533"/>
                </a:lnTo>
                <a:lnTo>
                  <a:pt x="631836" y="1815907"/>
                </a:lnTo>
                <a:cubicBezTo>
                  <a:pt x="691537" y="1850732"/>
                  <a:pt x="756213" y="1875608"/>
                  <a:pt x="825865" y="1895508"/>
                </a:cubicBezTo>
                <a:lnTo>
                  <a:pt x="935317" y="2114412"/>
                </a:lnTo>
                <a:lnTo>
                  <a:pt x="1184071" y="2114412"/>
                </a:lnTo>
                <a:lnTo>
                  <a:pt x="1293523" y="1895508"/>
                </a:lnTo>
                <a:cubicBezTo>
                  <a:pt x="1363174" y="1875608"/>
                  <a:pt x="1427850" y="1850732"/>
                  <a:pt x="1487551" y="1815907"/>
                </a:cubicBezTo>
                <a:lnTo>
                  <a:pt x="1721380" y="1895508"/>
                </a:lnTo>
                <a:lnTo>
                  <a:pt x="1895508" y="1716405"/>
                </a:lnTo>
                <a:lnTo>
                  <a:pt x="1820882" y="1487551"/>
                </a:lnTo>
                <a:cubicBezTo>
                  <a:pt x="1855708" y="1427850"/>
                  <a:pt x="1880583" y="1363174"/>
                  <a:pt x="1900483" y="1293523"/>
                </a:cubicBezTo>
                <a:lnTo>
                  <a:pt x="2119387" y="1184071"/>
                </a:lnTo>
                <a:lnTo>
                  <a:pt x="2119387" y="935316"/>
                </a:lnTo>
                <a:lnTo>
                  <a:pt x="1900483" y="825864"/>
                </a:lnTo>
                <a:cubicBezTo>
                  <a:pt x="1880583" y="756213"/>
                  <a:pt x="1855708" y="691537"/>
                  <a:pt x="1820882" y="631836"/>
                </a:cubicBezTo>
                <a:close/>
              </a:path>
            </a:pathLst>
          </a:custGeom>
          <a:ln w="49709" cap="flat">
            <a:noFill/>
            <a:prstDash val="solid"/>
            <a:miter/>
          </a:ln>
        </p:spPr>
        <p:txBody>
          <a:bodyPr rtlCol="0" anchor="ctr"/>
          <a:lstStyle/>
          <a:p>
            <a:endParaRPr lang="en-US"/>
          </a:p>
        </p:txBody>
      </p:sp>
      <p:grpSp>
        <p:nvGrpSpPr>
          <p:cNvPr id="92" name="Group 91">
            <a:extLst>
              <a:ext uri="{FF2B5EF4-FFF2-40B4-BE49-F238E27FC236}">
                <a16:creationId xmlns:a16="http://schemas.microsoft.com/office/drawing/2014/main" id="{3E215E69-4970-4298-BB06-7A2F5B6154C9}"/>
              </a:ext>
            </a:extLst>
          </p:cNvPr>
          <p:cNvGrpSpPr/>
          <p:nvPr/>
        </p:nvGrpSpPr>
        <p:grpSpPr>
          <a:xfrm>
            <a:off x="3469344" y="1778594"/>
            <a:ext cx="8625714" cy="5079406"/>
            <a:chOff x="2095217" y="1113899"/>
            <a:chExt cx="9428820" cy="5552330"/>
          </a:xfrm>
        </p:grpSpPr>
        <p:pic>
          <p:nvPicPr>
            <p:cNvPr id="8" name="Picture 7">
              <a:extLst>
                <a:ext uri="{FF2B5EF4-FFF2-40B4-BE49-F238E27FC236}">
                  <a16:creationId xmlns:a16="http://schemas.microsoft.com/office/drawing/2014/main" id="{CFB15339-FEF5-4B13-A996-0510B643D79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41091" y="2908938"/>
              <a:ext cx="2239222" cy="1838762"/>
            </a:xfrm>
            <a:prstGeom prst="rect">
              <a:avLst/>
            </a:prstGeom>
          </p:spPr>
        </p:pic>
        <p:grpSp>
          <p:nvGrpSpPr>
            <p:cNvPr id="38" name="Group 37">
              <a:extLst>
                <a:ext uri="{FF2B5EF4-FFF2-40B4-BE49-F238E27FC236}">
                  <a16:creationId xmlns:a16="http://schemas.microsoft.com/office/drawing/2014/main" id="{AE6A301B-D9A6-4830-BBF0-DCC8793CE5C6}"/>
                </a:ext>
              </a:extLst>
            </p:cNvPr>
            <p:cNvGrpSpPr/>
            <p:nvPr/>
          </p:nvGrpSpPr>
          <p:grpSpPr>
            <a:xfrm>
              <a:off x="7836935" y="1113899"/>
              <a:ext cx="1418556" cy="1418556"/>
              <a:chOff x="8796037" y="1745365"/>
              <a:chExt cx="1931286" cy="1931286"/>
            </a:xfrm>
          </p:grpSpPr>
          <p:pic>
            <p:nvPicPr>
              <p:cNvPr id="12" name="Picture 11" descr="A close-up of a stethoscope&#10;&#10;Description automatically generated with medium confidence">
                <a:extLst>
                  <a:ext uri="{FF2B5EF4-FFF2-40B4-BE49-F238E27FC236}">
                    <a16:creationId xmlns:a16="http://schemas.microsoft.com/office/drawing/2014/main" id="{7A2DE3F3-CCDA-42BA-8DC0-06DAEC0FAF19}"/>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07015" y="2013933"/>
                <a:ext cx="1509330" cy="1394151"/>
              </a:xfrm>
              <a:prstGeom prst="rect">
                <a:avLst/>
              </a:prstGeom>
            </p:spPr>
          </p:pic>
          <p:sp>
            <p:nvSpPr>
              <p:cNvPr id="22" name="Flowchart: Connector 21">
                <a:extLst>
                  <a:ext uri="{FF2B5EF4-FFF2-40B4-BE49-F238E27FC236}">
                    <a16:creationId xmlns:a16="http://schemas.microsoft.com/office/drawing/2014/main" id="{1313F60F-A840-4C1C-8FFA-AC8CB07353D6}"/>
                  </a:ext>
                </a:extLst>
              </p:cNvPr>
              <p:cNvSpPr/>
              <p:nvPr/>
            </p:nvSpPr>
            <p:spPr>
              <a:xfrm>
                <a:off x="8796037" y="1745365"/>
                <a:ext cx="1931286" cy="1931286"/>
              </a:xfrm>
              <a:prstGeom prst="flowChartConnec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CEAC02E3-A252-45FF-8C12-84A4D00934E0}"/>
                </a:ext>
              </a:extLst>
            </p:cNvPr>
            <p:cNvGrpSpPr/>
            <p:nvPr/>
          </p:nvGrpSpPr>
          <p:grpSpPr>
            <a:xfrm>
              <a:off x="2095217" y="3363566"/>
              <a:ext cx="1418556" cy="1418556"/>
              <a:chOff x="7871926" y="4383919"/>
              <a:chExt cx="1931286" cy="1931286"/>
            </a:xfrm>
          </p:grpSpPr>
          <p:pic>
            <p:nvPicPr>
              <p:cNvPr id="19" name="Picture 18" descr="A close-up of a measuring device&#10;&#10;Description automatically generated with low confidence">
                <a:extLst>
                  <a:ext uri="{FF2B5EF4-FFF2-40B4-BE49-F238E27FC236}">
                    <a16:creationId xmlns:a16="http://schemas.microsoft.com/office/drawing/2014/main" id="{D5CE0CB4-DB3D-4849-9D75-5A41037380D6}"/>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3263" b="95591" l="1062" r="98018">
                            <a14:foregroundMark x1="41826" y1="91358" x2="40977" y2="91799"/>
                            <a14:foregroundMark x1="42321" y1="94709" x2="42321" y2="94709"/>
                            <a14:foregroundMark x1="41967" y1="95150" x2="41897" y2="95855"/>
                            <a14:foregroundMark x1="7856" y1="32892" x2="12031" y2="40741"/>
                            <a14:foregroundMark x1="4883" y1="33069" x2="3255" y2="35891"/>
                            <a14:foregroundMark x1="1486" y1="35626" x2="1062" y2="38448"/>
                            <a14:foregroundMark x1="8563" y1="44180" x2="8563" y2="44180"/>
                            <a14:foregroundMark x1="20241" y1="33862" x2="23355" y2="31834"/>
                            <a14:foregroundMark x1="27530" y1="27072" x2="29158" y2="25309"/>
                            <a14:foregroundMark x1="14437" y1="27866" x2="14437" y2="27866"/>
                            <a14:foregroundMark x1="19321" y1="23545" x2="15499" y2="27249"/>
                            <a14:foregroundMark x1="37650" y1="9612" x2="42038" y2="6878"/>
                            <a14:foregroundMark x1="91720" y1="30688" x2="91649" y2="35450"/>
                            <a14:foregroundMark x1="95046" y1="35097" x2="95683" y2="38448"/>
                            <a14:foregroundMark x1="98018" y1="41182" x2="98089" y2="45944"/>
                            <a14:foregroundMark x1="97523" y1="49912" x2="96108" y2="53351"/>
                            <a14:foregroundMark x1="93984" y1="58377" x2="91720" y2="61376"/>
                            <a14:foregroundMark x1="84996" y1="62787" x2="85350" y2="66314"/>
                            <a14:foregroundMark x1="83652" y1="62610" x2="83086" y2="66843"/>
                            <a14:foregroundMark x1="85846" y1="63492" x2="87332" y2="68695"/>
                            <a14:foregroundMark x1="79972" y1="65520" x2="79972" y2="65520"/>
                            <a14:foregroundMark x1="80255" y1="66490" x2="82024" y2="64727"/>
                            <a14:foregroundMark x1="84147" y1="72399" x2="85633" y2="72928"/>
                            <a14:foregroundMark x1="84501" y1="73369" x2="85492" y2="73369"/>
                            <a14:foregroundMark x1="85280" y1="61464" x2="84713" y2="64374"/>
                            <a14:foregroundMark x1="83439" y1="57937" x2="83439" y2="57937"/>
                            <a14:foregroundMark x1="84996" y1="73280" x2="84996" y2="73280"/>
                            <a14:foregroundMark x1="85138" y1="73280" x2="85138" y2="73280"/>
                            <a14:foregroundMark x1="85067" y1="73633" x2="85067" y2="73633"/>
                            <a14:foregroundMark x1="85209" y1="73192" x2="85209" y2="73192"/>
                            <a14:foregroundMark x1="84643" y1="73369" x2="84643" y2="73369"/>
                            <a14:foregroundMark x1="84713" y1="73545" x2="85421" y2="74250"/>
                            <a14:foregroundMark x1="80962" y1="3263" x2="85421" y2="3616"/>
                            <a14:foregroundMark x1="90234" y1="4145" x2="86483" y2="4762"/>
                            <a14:foregroundMark x1="77070" y1="4145" x2="77070" y2="4145"/>
                            <a14:foregroundMark x1="90234" y1="8818" x2="95754" y2="9259"/>
                            <a14:foregroundMark x1="90517" y1="8377" x2="87757" y2="7937"/>
                            <a14:foregroundMark x1="92781" y1="16667" x2="89030" y2="16402"/>
                          </a14:backgroundRemoval>
                        </a14:imgEffect>
                      </a14:imgLayer>
                    </a14:imgProps>
                  </a:ext>
                  <a:ext uri="{28A0092B-C50C-407E-A947-70E740481C1C}">
                    <a14:useLocalDpi xmlns:a14="http://schemas.microsoft.com/office/drawing/2010/main"/>
                  </a:ext>
                </a:extLst>
              </a:blip>
              <a:stretch>
                <a:fillRect/>
              </a:stretch>
            </p:blipFill>
            <p:spPr>
              <a:xfrm>
                <a:off x="8097379" y="4755524"/>
                <a:ext cx="1480380" cy="1188076"/>
              </a:xfrm>
              <a:prstGeom prst="rect">
                <a:avLst/>
              </a:prstGeom>
            </p:spPr>
          </p:pic>
          <p:sp>
            <p:nvSpPr>
              <p:cNvPr id="23" name="Flowchart: Connector 22">
                <a:extLst>
                  <a:ext uri="{FF2B5EF4-FFF2-40B4-BE49-F238E27FC236}">
                    <a16:creationId xmlns:a16="http://schemas.microsoft.com/office/drawing/2014/main" id="{A70398B8-96E4-4C61-92C9-03FDF48E3110}"/>
                  </a:ext>
                </a:extLst>
              </p:cNvPr>
              <p:cNvSpPr/>
              <p:nvPr/>
            </p:nvSpPr>
            <p:spPr>
              <a:xfrm>
                <a:off x="7871926" y="4383919"/>
                <a:ext cx="1931286" cy="1931286"/>
              </a:xfrm>
              <a:prstGeom prst="flowChartConnec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89020EDB-14F8-414C-AC9E-684018797A4E}"/>
                </a:ext>
              </a:extLst>
            </p:cNvPr>
            <p:cNvGrpSpPr/>
            <p:nvPr/>
          </p:nvGrpSpPr>
          <p:grpSpPr>
            <a:xfrm>
              <a:off x="10105481" y="3363622"/>
              <a:ext cx="1418556" cy="1418556"/>
              <a:chOff x="9803212" y="4936823"/>
              <a:chExt cx="1931286" cy="1931286"/>
            </a:xfrm>
          </p:grpSpPr>
          <p:pic>
            <p:nvPicPr>
              <p:cNvPr id="14" name="Picture 13" descr="A picture containing graphical user interface&#10;&#10;Description automatically generated">
                <a:extLst>
                  <a:ext uri="{FF2B5EF4-FFF2-40B4-BE49-F238E27FC236}">
                    <a16:creationId xmlns:a16="http://schemas.microsoft.com/office/drawing/2014/main" id="{D8FB34CF-C7F6-4143-8FA2-494167C54527}"/>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138922" y="5422016"/>
                <a:ext cx="1259866" cy="960901"/>
              </a:xfrm>
              <a:prstGeom prst="rect">
                <a:avLst/>
              </a:prstGeom>
            </p:spPr>
          </p:pic>
          <p:sp>
            <p:nvSpPr>
              <p:cNvPr id="31" name="Flowchart: Connector 30">
                <a:extLst>
                  <a:ext uri="{FF2B5EF4-FFF2-40B4-BE49-F238E27FC236}">
                    <a16:creationId xmlns:a16="http://schemas.microsoft.com/office/drawing/2014/main" id="{2D81E462-6BB3-4559-9464-D5B6DCAC12ED}"/>
                  </a:ext>
                </a:extLst>
              </p:cNvPr>
              <p:cNvSpPr/>
              <p:nvPr/>
            </p:nvSpPr>
            <p:spPr>
              <a:xfrm>
                <a:off x="9803212" y="4936823"/>
                <a:ext cx="1931286" cy="1931286"/>
              </a:xfrm>
              <a:prstGeom prst="flowChartConnec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12C7E205-1EE7-4BBD-BBD5-F79E77EBA310}"/>
                </a:ext>
              </a:extLst>
            </p:cNvPr>
            <p:cNvGrpSpPr/>
            <p:nvPr/>
          </p:nvGrpSpPr>
          <p:grpSpPr>
            <a:xfrm>
              <a:off x="8657718" y="5247673"/>
              <a:ext cx="1418556" cy="1418556"/>
              <a:chOff x="4265719" y="6024785"/>
              <a:chExt cx="1931286" cy="1931286"/>
            </a:xfrm>
          </p:grpSpPr>
          <p:pic>
            <p:nvPicPr>
              <p:cNvPr id="21" name="Picture 20" descr="A picture containing electronics, circuit&#10;&#10;Description automatically generated">
                <a:extLst>
                  <a:ext uri="{FF2B5EF4-FFF2-40B4-BE49-F238E27FC236}">
                    <a16:creationId xmlns:a16="http://schemas.microsoft.com/office/drawing/2014/main" id="{EBE33078-4039-4F43-9AA4-6CF9BB56176A}"/>
                  </a:ext>
                </a:extLst>
              </p:cNvPr>
              <p:cNvPicPr>
                <a:picLocks noChangeAspect="1"/>
              </p:cNvPicPr>
              <p:nvPr/>
            </p:nvPicPr>
            <p:blipFill>
              <a:blip r:embed="rId11" cstate="email">
                <a:extLst>
                  <a:ext uri="{BEBA8EAE-BF5A-486C-A8C5-ECC9F3942E4B}">
                    <a14:imgProps xmlns:a14="http://schemas.microsoft.com/office/drawing/2010/main">
                      <a14:imgLayer r:embed="rId12">
                        <a14:imgEffect>
                          <a14:backgroundRemoval t="8070" b="95439" l="3282" r="96499">
                            <a14:foregroundMark x1="18162" y1="50175" x2="15536" y2="52982"/>
                            <a14:foregroundMark x1="11379" y1="56491" x2="7877" y2="59298"/>
                            <a14:foregroundMark x1="11597" y1="66667" x2="14661" y2="70526"/>
                            <a14:foregroundMark x1="11379" y1="68070" x2="17724" y2="74737"/>
                            <a14:foregroundMark x1="6565" y1="65614" x2="8753" y2="70175"/>
                            <a14:foregroundMark x1="5252" y1="65614" x2="3939" y2="69474"/>
                            <a14:foregroundMark x1="34354" y1="95789" x2="34834" y2="96046"/>
                            <a14:foregroundMark x1="34122" y1="95665" x2="34354" y2="95789"/>
                            <a14:foregroundMark x1="41319" y1="90830" x2="42013" y2="90175"/>
                            <a14:foregroundMark x1="39037" y1="92982" x2="39171" y2="92855"/>
                            <a14:foregroundMark x1="42376" y1="90944" x2="42461" y2="90868"/>
                            <a14:foregroundMark x1="42057" y1="91228" x2="42274" y2="91035"/>
                            <a14:foregroundMark x1="41724" y1="91524" x2="42057" y2="91228"/>
                            <a14:foregroundMark x1="48977" y1="83236" x2="49300" y2="82873"/>
                            <a14:foregroundMark x1="46858" y1="85614" x2="48133" y2="84183"/>
                            <a14:foregroundMark x1="47325" y1="86431" x2="47497" y2="86258"/>
                            <a14:foregroundMark x1="46263" y1="87495" x2="46379" y2="87379"/>
                            <a14:foregroundMark x1="49655" y1="84039" x2="59300" y2="75789"/>
                            <a14:foregroundMark x1="60832" y1="74035" x2="67834" y2="68772"/>
                            <a14:foregroundMark x1="59081" y1="67368" x2="37856" y2="74737"/>
                            <a14:foregroundMark x1="68709" y1="67368" x2="79212" y2="59298"/>
                            <a14:foregroundMark x1="89716" y1="47368" x2="94748" y2="42807"/>
                            <a14:foregroundMark x1="94092" y1="30877" x2="96499" y2="34386"/>
                            <a14:foregroundMark x1="66521" y1="8421" x2="66521" y2="8421"/>
                            <a14:foregroundMark x1="3282" y1="67018" x2="3282" y2="67018"/>
                            <a14:backgroundMark x1="41575" y1="93333" x2="44201" y2="92632"/>
                            <a14:backgroundMark x1="42013" y1="91930" x2="40700" y2="93684"/>
                            <a14:backgroundMark x1="43107" y1="90877" x2="43107" y2="90877"/>
                            <a14:backgroundMark x1="42232" y1="91579" x2="42232" y2="91579"/>
                            <a14:backgroundMark x1="42451" y1="91228" x2="42451" y2="91228"/>
                            <a14:backgroundMark x1="42451" y1="91228" x2="42232" y2="90877"/>
                            <a14:backgroundMark x1="41794" y1="91579" x2="41794" y2="91579"/>
                            <a14:backgroundMark x1="41794" y1="91579" x2="41138" y2="92281"/>
                            <a14:backgroundMark x1="40700" y1="92982" x2="40700" y2="92982"/>
                            <a14:backgroundMark x1="40700" y1="92982" x2="39606" y2="93684"/>
                            <a14:backgroundMark x1="39387" y1="93684" x2="39387" y2="93684"/>
                            <a14:backgroundMark x1="39387" y1="93684" x2="38074" y2="94737"/>
                            <a14:backgroundMark x1="36543" y1="95789" x2="36543" y2="95789"/>
                            <a14:backgroundMark x1="45514" y1="88772" x2="45514" y2="88772"/>
                            <a14:backgroundMark x1="47265" y1="87018" x2="47265" y2="87018"/>
                            <a14:backgroundMark x1="47265" y1="87018" x2="47702" y2="86667"/>
                            <a14:backgroundMark x1="48796" y1="85614" x2="48796" y2="85614"/>
                            <a14:backgroundMark x1="47484" y1="86667" x2="47484" y2="86667"/>
                            <a14:backgroundMark x1="47484" y1="86667" x2="46608" y2="87719"/>
                            <a14:backgroundMark x1="46389" y1="87719" x2="46389" y2="87719"/>
                            <a14:backgroundMark x1="46389" y1="87719" x2="45952" y2="88070"/>
                            <a14:backgroundMark x1="45952" y1="87719" x2="45952" y2="87719"/>
                            <a14:backgroundMark x1="47921" y1="86316" x2="47921" y2="86316"/>
                            <a14:backgroundMark x1="47921" y1="86316" x2="48140" y2="85965"/>
                            <a14:backgroundMark x1="48359" y1="85965" x2="48359" y2="85965"/>
                            <a14:backgroundMark x1="47702" y1="86316" x2="47702" y2="86316"/>
                            <a14:backgroundMark x1="47702" y1="86316" x2="48140" y2="85965"/>
                            <a14:backgroundMark x1="48359" y1="85614" x2="48359" y2="85614"/>
                            <a14:backgroundMark x1="48359" y1="85614" x2="49234" y2="85263"/>
                            <a14:backgroundMark x1="35449" y1="96491" x2="35449" y2="96491"/>
                            <a14:backgroundMark x1="35449" y1="96491" x2="35011" y2="96491"/>
                            <a14:backgroundMark x1="34354" y1="96491" x2="34354" y2="96491"/>
                            <a14:backgroundMark x1="34354" y1="96491" x2="33479" y2="95439"/>
                          </a14:backgroundRemoval>
                        </a14:imgEffect>
                      </a14:imgLayer>
                    </a14:imgProps>
                  </a:ext>
                  <a:ext uri="{28A0092B-C50C-407E-A947-70E740481C1C}">
                    <a14:useLocalDpi xmlns:a14="http://schemas.microsoft.com/office/drawing/2010/main"/>
                  </a:ext>
                </a:extLst>
              </a:blip>
              <a:stretch>
                <a:fillRect/>
              </a:stretch>
            </p:blipFill>
            <p:spPr>
              <a:xfrm>
                <a:off x="4421318" y="6485258"/>
                <a:ext cx="1620089" cy="1010340"/>
              </a:xfrm>
              <a:prstGeom prst="rect">
                <a:avLst/>
              </a:prstGeom>
            </p:spPr>
          </p:pic>
          <p:sp>
            <p:nvSpPr>
              <p:cNvPr id="32" name="Flowchart: Connector 31">
                <a:extLst>
                  <a:ext uri="{FF2B5EF4-FFF2-40B4-BE49-F238E27FC236}">
                    <a16:creationId xmlns:a16="http://schemas.microsoft.com/office/drawing/2014/main" id="{241EA2A9-4F0F-431A-BAF9-13DB5FBABE97}"/>
                  </a:ext>
                </a:extLst>
              </p:cNvPr>
              <p:cNvSpPr/>
              <p:nvPr/>
            </p:nvSpPr>
            <p:spPr>
              <a:xfrm>
                <a:off x="4265719" y="6024785"/>
                <a:ext cx="1931286" cy="1931286"/>
              </a:xfrm>
              <a:prstGeom prst="flowChartConnec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33D4A8AF-9611-4469-AC24-325F8C6409DE}"/>
                </a:ext>
              </a:extLst>
            </p:cNvPr>
            <p:cNvGrpSpPr/>
            <p:nvPr/>
          </p:nvGrpSpPr>
          <p:grpSpPr>
            <a:xfrm>
              <a:off x="3513773" y="1707250"/>
              <a:ext cx="1418556" cy="1418556"/>
              <a:chOff x="403147" y="4460764"/>
              <a:chExt cx="1931286" cy="1931286"/>
            </a:xfrm>
          </p:grpSpPr>
          <p:pic>
            <p:nvPicPr>
              <p:cNvPr id="15" name="Picture 14">
                <a:extLst>
                  <a:ext uri="{FF2B5EF4-FFF2-40B4-BE49-F238E27FC236}">
                    <a16:creationId xmlns:a16="http://schemas.microsoft.com/office/drawing/2014/main" id="{D21EA382-F8AD-4703-804A-C83962247D61}"/>
                  </a:ext>
                </a:extLst>
              </p:cNvPr>
              <p:cNvPicPr>
                <a:picLocks noChangeAspect="1"/>
              </p:cNvPicPr>
              <p:nvPr/>
            </p:nvPicPr>
            <p:blipFill>
              <a:blip r:embed="rId13" cstate="email">
                <a:extLst>
                  <a:ext uri="{BEBA8EAE-BF5A-486C-A8C5-ECC9F3942E4B}">
                    <a14:imgProps xmlns:a14="http://schemas.microsoft.com/office/drawing/2010/main">
                      <a14:imgLayer r:embed="rId14">
                        <a14:imgEffect>
                          <a14:backgroundRemoval t="3667" b="94833" l="5167" r="93500">
                            <a14:foregroundMark x1="90333" y1="22667" x2="90333" y2="22667"/>
                            <a14:foregroundMark x1="93500" y1="20333" x2="93500" y2="20333"/>
                            <a14:foregroundMark x1="28333" y1="89167" x2="25500" y2="92000"/>
                            <a14:foregroundMark x1="24333" y1="93167" x2="24333" y2="93167"/>
                            <a14:foregroundMark x1="23500" y1="93000" x2="23500" y2="93000"/>
                            <a14:foregroundMark x1="22500" y1="92667" x2="22500" y2="92667"/>
                            <a14:foregroundMark x1="23667" y1="94500" x2="22667" y2="93667"/>
                            <a14:foregroundMark x1="27833" y1="68500" x2="33000" y2="64167"/>
                            <a14:foregroundMark x1="88833" y1="7000" x2="90833" y2="5333"/>
                            <a14:foregroundMark x1="90667" y1="6333" x2="90667" y2="6333"/>
                            <a14:foregroundMark x1="91667" y1="5000" x2="86167" y2="10333"/>
                            <a14:foregroundMark x1="91500" y1="3833" x2="86500" y2="9000"/>
                            <a14:foregroundMark x1="91667" y1="4333" x2="84667" y2="12167"/>
                            <a14:foregroundMark x1="88833" y1="7000" x2="84000" y2="12000"/>
                            <a14:foregroundMark x1="19167" y1="81167" x2="19167" y2="81167"/>
                            <a14:foregroundMark x1="16678" y1="79034" x2="15000" y2="80833"/>
                            <a14:foregroundMark x1="12478" y1="84020" x2="12409" y2="84107"/>
                            <a14:foregroundMark x1="15667" y1="80000" x2="14200" y2="81849"/>
                            <a14:foregroundMark x1="12796" y1="84269" x2="12734" y2="84344"/>
                            <a14:foregroundMark x1="7983" y1="90167" x2="7667" y2="90500"/>
                            <a14:foregroundMark x1="8709" y1="89403" x2="8142" y2="90000"/>
                            <a14:foregroundMark x1="5359" y1="90833" x2="5167" y2="91667"/>
                            <a14:foregroundMark x1="5397" y1="90667" x2="5359" y2="90833"/>
                            <a14:foregroundMark x1="5436" y1="90500" x2="5397" y2="90667"/>
                            <a14:foregroundMark x1="5513" y1="90167" x2="5436" y2="90500"/>
                            <a14:foregroundMark x1="5667" y1="89500" x2="5552" y2="90000"/>
                            <a14:foregroundMark x1="6500" y1="91167" x2="6500" y2="91167"/>
                            <a14:foregroundMark x1="8833" y1="89667" x2="8934" y2="89566"/>
                            <a14:foregroundMark x1="8691" y1="90833" x2="8167" y2="91500"/>
                            <a14:foregroundMark x1="8821" y1="90667" x2="8691" y2="90833"/>
                            <a14:foregroundMark x1="8952" y1="90500" x2="8821" y2="90667"/>
                            <a14:foregroundMark x1="9411" y1="89916" x2="8952" y2="90500"/>
                            <a14:foregroundMark x1="6854" y1="90833" x2="5500" y2="92000"/>
                            <a14:foregroundMark x1="7046" y1="90667" x2="6854" y2="90833"/>
                            <a14:foregroundMark x1="7240" y1="90500" x2="7046" y2="90667"/>
                            <a14:foregroundMark x1="7626" y1="90167" x2="7240" y2="90500"/>
                            <a14:foregroundMark x1="8603" y1="89325" x2="7820" y2="90000"/>
                            <a14:foregroundMark x1="18993" y1="80368" x2="18135" y2="81108"/>
                            <a14:foregroundMark x1="7876" y1="90833" x2="6333" y2="92333"/>
                            <a14:foregroundMark x1="8047" y1="90667" x2="7876" y2="90833"/>
                            <a14:foregroundMark x1="8219" y1="90500" x2="8047" y2="90667"/>
                            <a14:foregroundMark x1="8562" y1="90167" x2="8219" y2="90500"/>
                            <a14:foregroundMark x1="9074" y1="89669" x2="8733" y2="90000"/>
                            <a14:foregroundMark x1="18500" y1="79167" x2="18500" y2="79167"/>
                            <a14:foregroundMark x1="16167" y1="83333" x2="16167" y2="83333"/>
                            <a14:foregroundMark x1="15500" y1="84333" x2="15500" y2="84333"/>
                            <a14:foregroundMark x1="13167" y1="81833" x2="13167" y2="81833"/>
                            <a14:foregroundMark x1="10167" y1="88667" x2="10167" y2="88667"/>
                            <a14:foregroundMark x1="10833" y1="88000" x2="10833" y2="88000"/>
                            <a14:foregroundMark x1="11667" y1="87667" x2="11667" y2="87667"/>
                            <a14:foregroundMark x1="12000" y1="87167" x2="12000" y2="87167"/>
                            <a14:foregroundMark x1="11167" y1="87833" x2="11167" y2="87833"/>
                            <a14:foregroundMark x1="10833" y1="88167" x2="10833" y2="88167"/>
                            <a14:backgroundMark x1="28167" y1="76667" x2="49333" y2="52333"/>
                            <a14:backgroundMark x1="12609" y1="88667" x2="10667" y2="90833"/>
                            <a14:backgroundMark x1="13057" y1="88167" x2="12609" y2="88667"/>
                            <a14:backgroundMark x1="13207" y1="88000" x2="13057" y2="88167"/>
                            <a14:backgroundMark x1="13357" y1="87833" x2="13207" y2="88000"/>
                            <a14:backgroundMark x1="13506" y1="87667" x2="13357" y2="87833"/>
                            <a14:backgroundMark x1="13954" y1="87167" x2="13506" y2="87667"/>
                            <a14:backgroundMark x1="15000" y1="86000" x2="13954" y2="87167"/>
                            <a14:backgroundMark x1="9833" y1="90500" x2="9833" y2="90500"/>
                            <a14:backgroundMark x1="9500" y1="90833" x2="9500" y2="90833"/>
                            <a14:backgroundMark x1="9500" y1="90667" x2="9500" y2="90667"/>
                            <a14:backgroundMark x1="9833" y1="90000" x2="9833" y2="90167"/>
                            <a14:backgroundMark x1="13777" y1="87167" x2="16500" y2="84833"/>
                            <a14:backgroundMark x1="13194" y1="87667" x2="13777" y2="87167"/>
                            <a14:backgroundMark x1="13000" y1="87833" x2="13194" y2="87667"/>
                            <a14:backgroundMark x1="16572" y1="84333" x2="16000" y2="85000"/>
                            <a14:backgroundMark x1="17000" y1="83833" x2="16572" y2="84333"/>
                            <a14:backgroundMark x1="16167" y1="84833" x2="15000" y2="86000"/>
                            <a14:backgroundMark x1="29000" y1="73667" x2="29000" y2="73667"/>
                            <a14:backgroundMark x1="21389" y1="79167" x2="21167" y2="79833"/>
                            <a14:backgroundMark x1="21500" y1="78833" x2="21389" y2="79167"/>
                            <a14:backgroundMark x1="22000" y1="80167" x2="21500" y2="79833"/>
                            <a14:backgroundMark x1="21750" y1="79167" x2="21167" y2="79667"/>
                            <a14:backgroundMark x1="22333" y1="78667" x2="21750" y2="79167"/>
                            <a14:backgroundMark x1="21976" y1="79167" x2="21333" y2="79667"/>
                            <a14:backgroundMark x1="22833" y1="78500" x2="21976" y2="79167"/>
                            <a14:backgroundMark x1="22075" y1="79167" x2="20667" y2="81333"/>
                            <a14:backgroundMark x1="22833" y1="78000" x2="22075" y2="79167"/>
                            <a14:backgroundMark x1="89833" y1="68333" x2="61667" y2="90833"/>
                            <a14:backgroundMark x1="52167" y1="79333" x2="62333" y2="89833"/>
                            <a14:backgroundMark x1="57000" y1="93333" x2="55667" y2="93000"/>
                            <a14:backgroundMark x1="51167" y1="77333" x2="51833" y2="81667"/>
                            <a14:backgroundMark x1="55667" y1="93167" x2="56833" y2="93667"/>
                            <a14:backgroundMark x1="58333" y1="93500" x2="55333" y2="89500"/>
                            <a14:backgroundMark x1="56167" y1="93833" x2="54667" y2="92500"/>
                            <a14:backgroundMark x1="98833" y1="69333" x2="67667" y2="96167"/>
                          </a14:backgroundRemoval>
                        </a14:imgEffect>
                      </a14:imgLayer>
                    </a14:imgProps>
                  </a:ext>
                  <a:ext uri="{28A0092B-C50C-407E-A947-70E740481C1C}">
                    <a14:useLocalDpi xmlns:a14="http://schemas.microsoft.com/office/drawing/2010/main"/>
                  </a:ext>
                </a:extLst>
              </a:blip>
              <a:stretch>
                <a:fillRect/>
              </a:stretch>
            </p:blipFill>
            <p:spPr>
              <a:xfrm>
                <a:off x="706086" y="4904824"/>
                <a:ext cx="1325408" cy="1043167"/>
              </a:xfrm>
              <a:prstGeom prst="rect">
                <a:avLst/>
              </a:prstGeom>
            </p:spPr>
          </p:pic>
          <p:sp>
            <p:nvSpPr>
              <p:cNvPr id="33" name="Flowchart: Connector 32">
                <a:extLst>
                  <a:ext uri="{FF2B5EF4-FFF2-40B4-BE49-F238E27FC236}">
                    <a16:creationId xmlns:a16="http://schemas.microsoft.com/office/drawing/2014/main" id="{0EF9015C-D51F-4EA2-B697-DC6042F4E485}"/>
                  </a:ext>
                </a:extLst>
              </p:cNvPr>
              <p:cNvSpPr/>
              <p:nvPr/>
            </p:nvSpPr>
            <p:spPr>
              <a:xfrm>
                <a:off x="403147" y="4460764"/>
                <a:ext cx="1931286" cy="1931286"/>
              </a:xfrm>
              <a:prstGeom prst="flowChartConnec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58E0E946-393F-4241-9370-F40C2D941AAF}"/>
                </a:ext>
              </a:extLst>
            </p:cNvPr>
            <p:cNvGrpSpPr/>
            <p:nvPr/>
          </p:nvGrpSpPr>
          <p:grpSpPr>
            <a:xfrm>
              <a:off x="5275360" y="4909450"/>
              <a:ext cx="1418556" cy="1418556"/>
              <a:chOff x="2136546" y="-3008713"/>
              <a:chExt cx="1931286" cy="1931286"/>
            </a:xfrm>
          </p:grpSpPr>
          <p:pic>
            <p:nvPicPr>
              <p:cNvPr id="17" name="Picture 16" descr="A picture containing electronics, projector&#10;&#10;Description automatically generated">
                <a:extLst>
                  <a:ext uri="{FF2B5EF4-FFF2-40B4-BE49-F238E27FC236}">
                    <a16:creationId xmlns:a16="http://schemas.microsoft.com/office/drawing/2014/main" id="{6C61503D-05D7-4E12-97FF-37B5AD748880}"/>
                  </a:ext>
                </a:extLst>
              </p:cNvPr>
              <p:cNvPicPr>
                <a:picLocks noChangeAspect="1"/>
              </p:cNvPicPr>
              <p:nvPr/>
            </p:nvPicPr>
            <p:blipFill>
              <a:blip r:embed="rId15" cstate="email">
                <a:extLst>
                  <a:ext uri="{BEBA8EAE-BF5A-486C-A8C5-ECC9F3942E4B}">
                    <a14:imgProps xmlns:a14="http://schemas.microsoft.com/office/drawing/2010/main">
                      <a14:imgLayer r:embed="rId16">
                        <a14:imgEffect>
                          <a14:backgroundRemoval t="6015" b="92857" l="5327" r="90315">
                            <a14:foregroundMark x1="9443" y1="34211" x2="9927" y2="45113"/>
                            <a14:foregroundMark x1="10654" y1="33835" x2="8717" y2="43985"/>
                            <a14:foregroundMark x1="7506" y1="33083" x2="5811" y2="35714"/>
                            <a14:foregroundMark x1="12833" y1="87970" x2="12833" y2="87970"/>
                            <a14:foregroundMark x1="72155" y1="15414" x2="82809" y2="16165"/>
                            <a14:foregroundMark x1="86683" y1="19925" x2="89588" y2="27820"/>
                            <a14:foregroundMark x1="89588" y1="29323" x2="90315" y2="36466"/>
                            <a14:foregroundMark x1="89346" y1="39850" x2="87893" y2="45865"/>
                            <a14:foregroundMark x1="76998" y1="6015" x2="76998" y2="6015"/>
                            <a14:foregroundMark x1="77482" y1="6015" x2="77482" y2="6015"/>
                            <a14:backgroundMark x1="42373" y1="86466" x2="45036" y2="80827"/>
                            <a14:backgroundMark x1="51090" y1="81955" x2="51574" y2="87970"/>
                            <a14:backgroundMark x1="53511" y1="86842" x2="53027" y2="89098"/>
                            <a14:backgroundMark x1="52300" y1="89098" x2="39952" y2="87218"/>
                            <a14:backgroundMark x1="39952" y1="87218" x2="39709" y2="83459"/>
                            <a14:backgroundMark x1="41404" y1="89850" x2="42373" y2="93609"/>
                            <a14:backgroundMark x1="45278" y1="81579" x2="53027" y2="80075"/>
                            <a14:backgroundMark x1="53995" y1="78571" x2="53269" y2="82331"/>
                          </a14:backgroundRemoval>
                        </a14:imgEffect>
                      </a14:imgLayer>
                    </a14:imgProps>
                  </a:ext>
                  <a:ext uri="{28A0092B-C50C-407E-A947-70E740481C1C}">
                    <a14:useLocalDpi xmlns:a14="http://schemas.microsoft.com/office/drawing/2010/main"/>
                  </a:ext>
                </a:extLst>
              </a:blip>
              <a:stretch>
                <a:fillRect/>
              </a:stretch>
            </p:blipFill>
            <p:spPr>
              <a:xfrm>
                <a:off x="2330117" y="-2540336"/>
                <a:ext cx="1544144" cy="994532"/>
              </a:xfrm>
              <a:prstGeom prst="rect">
                <a:avLst/>
              </a:prstGeom>
            </p:spPr>
          </p:pic>
          <p:sp>
            <p:nvSpPr>
              <p:cNvPr id="34" name="Flowchart: Connector 33">
                <a:extLst>
                  <a:ext uri="{FF2B5EF4-FFF2-40B4-BE49-F238E27FC236}">
                    <a16:creationId xmlns:a16="http://schemas.microsoft.com/office/drawing/2014/main" id="{5F35C8BF-434E-48C4-9E08-64085AF9BA9B}"/>
                  </a:ext>
                </a:extLst>
              </p:cNvPr>
              <p:cNvSpPr/>
              <p:nvPr/>
            </p:nvSpPr>
            <p:spPr>
              <a:xfrm>
                <a:off x="2136546" y="-3008713"/>
                <a:ext cx="1931286" cy="1931286"/>
              </a:xfrm>
              <a:prstGeom prst="flowChartConnec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a:extLst>
                <a:ext uri="{FF2B5EF4-FFF2-40B4-BE49-F238E27FC236}">
                  <a16:creationId xmlns:a16="http://schemas.microsoft.com/office/drawing/2014/main" id="{046A5410-50F1-4EC0-9C23-F5EDFAA30AE5}"/>
                </a:ext>
              </a:extLst>
            </p:cNvPr>
            <p:cNvCxnSpPr>
              <a:cxnSpLocks/>
              <a:endCxn id="22" idx="3"/>
            </p:cNvCxnSpPr>
            <p:nvPr/>
          </p:nvCxnSpPr>
          <p:spPr>
            <a:xfrm flipV="1">
              <a:off x="6922090" y="2324712"/>
              <a:ext cx="1122588" cy="1047376"/>
            </a:xfrm>
            <a:prstGeom prst="line">
              <a:avLst/>
            </a:prstGeom>
            <a:ln w="63500" cap="rnd">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1E5B65-C90D-4787-BD4F-9ED5ECF17407}"/>
                </a:ext>
              </a:extLst>
            </p:cNvPr>
            <p:cNvCxnSpPr>
              <a:cxnSpLocks/>
              <a:endCxn id="33" idx="6"/>
            </p:cNvCxnSpPr>
            <p:nvPr/>
          </p:nvCxnSpPr>
          <p:spPr>
            <a:xfrm flipH="1" flipV="1">
              <a:off x="4932329" y="2416528"/>
              <a:ext cx="1674921" cy="884913"/>
            </a:xfrm>
            <a:prstGeom prst="line">
              <a:avLst/>
            </a:prstGeom>
            <a:ln w="63500" cap="rnd">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00A9FB-7E8E-45DB-9D84-7A7A48F92071}"/>
                </a:ext>
              </a:extLst>
            </p:cNvPr>
            <p:cNvCxnSpPr>
              <a:cxnSpLocks/>
              <a:endCxn id="23" idx="6"/>
            </p:cNvCxnSpPr>
            <p:nvPr/>
          </p:nvCxnSpPr>
          <p:spPr>
            <a:xfrm flipH="1">
              <a:off x="3513773" y="3636515"/>
              <a:ext cx="2709185" cy="436329"/>
            </a:xfrm>
            <a:prstGeom prst="line">
              <a:avLst/>
            </a:prstGeom>
            <a:ln w="63500" cap="rnd">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E9317F3-83CC-437E-AFC8-77910FE02AFA}"/>
                </a:ext>
              </a:extLst>
            </p:cNvPr>
            <p:cNvCxnSpPr>
              <a:cxnSpLocks/>
            </p:cNvCxnSpPr>
            <p:nvPr/>
          </p:nvCxnSpPr>
          <p:spPr>
            <a:xfrm flipV="1">
              <a:off x="6095999" y="4072900"/>
              <a:ext cx="208289" cy="810488"/>
            </a:xfrm>
            <a:prstGeom prst="line">
              <a:avLst/>
            </a:prstGeom>
            <a:ln w="57150" cap="rnd">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AAACDFC-BDDE-4A6F-B2B4-A01EE956F2FD}"/>
                </a:ext>
              </a:extLst>
            </p:cNvPr>
            <p:cNvCxnSpPr>
              <a:cxnSpLocks/>
              <a:stCxn id="32" idx="1"/>
            </p:cNvCxnSpPr>
            <p:nvPr/>
          </p:nvCxnSpPr>
          <p:spPr>
            <a:xfrm flipH="1" flipV="1">
              <a:off x="6822099" y="3828320"/>
              <a:ext cx="2043362" cy="1627096"/>
            </a:xfrm>
            <a:prstGeom prst="line">
              <a:avLst/>
            </a:prstGeom>
            <a:ln w="57150" cap="rnd">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5B8A74D-F1E8-4284-A829-17A2C511B24D}"/>
                </a:ext>
              </a:extLst>
            </p:cNvPr>
            <p:cNvCxnSpPr>
              <a:cxnSpLocks/>
              <a:stCxn id="31" idx="2"/>
              <a:endCxn id="8" idx="3"/>
            </p:cNvCxnSpPr>
            <p:nvPr/>
          </p:nvCxnSpPr>
          <p:spPr>
            <a:xfrm flipH="1" flipV="1">
              <a:off x="7580313" y="3828319"/>
              <a:ext cx="2525168" cy="244581"/>
            </a:xfrm>
            <a:prstGeom prst="line">
              <a:avLst/>
            </a:prstGeom>
            <a:ln w="57150" cap="rnd">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pic>
        <p:nvPicPr>
          <p:cNvPr id="93" name="Graphic 92" descr="Heart organ with solid fill">
            <a:extLst>
              <a:ext uri="{FF2B5EF4-FFF2-40B4-BE49-F238E27FC236}">
                <a16:creationId xmlns:a16="http://schemas.microsoft.com/office/drawing/2014/main" id="{C41F8AD0-83C4-453C-B8C7-6987FEC99A1B}"/>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328644" y="186774"/>
            <a:ext cx="915208" cy="915208"/>
          </a:xfrm>
          <a:prstGeom prst="rect">
            <a:avLst/>
          </a:prstGeom>
        </p:spPr>
      </p:pic>
    </p:spTree>
    <p:extLst>
      <p:ext uri="{BB962C8B-B14F-4D97-AF65-F5344CB8AC3E}">
        <p14:creationId xmlns:p14="http://schemas.microsoft.com/office/powerpoint/2010/main" val="38984178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0000" fill="hold"/>
                                        <p:tgtEl>
                                          <p:spTgt spid="10"/>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0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870A3153-5BF4-424D-8736-BFEFC3A791BF}"/>
              </a:ext>
            </a:extLst>
          </p:cNvPr>
          <p:cNvSpPr/>
          <p:nvPr/>
        </p:nvSpPr>
        <p:spPr>
          <a:xfrm>
            <a:off x="3064728" y="229053"/>
            <a:ext cx="6399893" cy="6399893"/>
          </a:xfrm>
          <a:prstGeom prst="flowChartConnector">
            <a:avLst/>
          </a:prstGeom>
          <a:solidFill>
            <a:srgbClr val="47513F">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FA6B42C9-E5F2-4498-8166-5342603B1F04}"/>
              </a:ext>
            </a:extLst>
          </p:cNvPr>
          <p:cNvSpPr txBox="1"/>
          <p:nvPr/>
        </p:nvSpPr>
        <p:spPr>
          <a:xfrm>
            <a:off x="3481028" y="2967335"/>
            <a:ext cx="5607625" cy="923330"/>
          </a:xfrm>
          <a:prstGeom prst="rect">
            <a:avLst/>
          </a:prstGeom>
          <a:noFill/>
        </p:spPr>
        <p:txBody>
          <a:bodyPr wrap="none" rtlCol="0">
            <a:spAutoFit/>
          </a:bodyPr>
          <a:lstStyle/>
          <a:p>
            <a:r>
              <a:rPr lang="en-US" sz="5400" spc="600" dirty="0">
                <a:solidFill>
                  <a:schemeClr val="bg1"/>
                </a:solidFill>
                <a:latin typeface="Raleway black" panose="020B0A03030101060003" pitchFamily="34" charset="0"/>
              </a:rPr>
              <a:t>CONTROLLER</a:t>
            </a:r>
          </a:p>
        </p:txBody>
      </p:sp>
      <p:pic>
        <p:nvPicPr>
          <p:cNvPr id="11" name="Graphic 10" descr="Game controller with solid fill">
            <a:extLst>
              <a:ext uri="{FF2B5EF4-FFF2-40B4-BE49-F238E27FC236}">
                <a16:creationId xmlns:a16="http://schemas.microsoft.com/office/drawing/2014/main" id="{A19E87F6-202E-4491-861B-30AEEEFB375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0094" y="806532"/>
            <a:ext cx="2429160" cy="2429160"/>
          </a:xfrm>
          <a:prstGeom prst="rect">
            <a:avLst/>
          </a:prstGeom>
        </p:spPr>
      </p:pic>
    </p:spTree>
    <p:extLst>
      <p:ext uri="{BB962C8B-B14F-4D97-AF65-F5344CB8AC3E}">
        <p14:creationId xmlns:p14="http://schemas.microsoft.com/office/powerpoint/2010/main" val="4108488855"/>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9EECA842-27EE-4FE3-A667-05CD19E35EED}"/>
              </a:ext>
            </a:extLst>
          </p:cNvPr>
          <p:cNvSpPr/>
          <p:nvPr/>
        </p:nvSpPr>
        <p:spPr>
          <a:xfrm>
            <a:off x="2896053" y="229053"/>
            <a:ext cx="6399893" cy="6399893"/>
          </a:xfrm>
          <a:prstGeom prst="flowChartConnector">
            <a:avLst/>
          </a:prstGeom>
          <a:solidFill>
            <a:srgbClr val="20587B">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FA6B42C9-E5F2-4498-8166-5342603B1F04}"/>
              </a:ext>
            </a:extLst>
          </p:cNvPr>
          <p:cNvSpPr txBox="1"/>
          <p:nvPr/>
        </p:nvSpPr>
        <p:spPr>
          <a:xfrm>
            <a:off x="3367975" y="2812456"/>
            <a:ext cx="5754760" cy="1569660"/>
          </a:xfrm>
          <a:prstGeom prst="rect">
            <a:avLst/>
          </a:prstGeom>
          <a:noFill/>
        </p:spPr>
        <p:txBody>
          <a:bodyPr wrap="square" rtlCol="0">
            <a:spAutoFit/>
          </a:bodyPr>
          <a:lstStyle/>
          <a:p>
            <a:pPr algn="ctr"/>
            <a:r>
              <a:rPr lang="en-US" sz="4800" spc="300" dirty="0">
                <a:solidFill>
                  <a:schemeClr val="bg1"/>
                </a:solidFill>
                <a:latin typeface="Raleway black" panose="020B0A03030101060003" pitchFamily="34" charset="0"/>
              </a:rPr>
              <a:t> SYSTEM ENGINEERING</a:t>
            </a:r>
          </a:p>
        </p:txBody>
      </p:sp>
      <p:pic>
        <p:nvPicPr>
          <p:cNvPr id="5" name="Graphic 4" descr="Circular flowchart outline">
            <a:extLst>
              <a:ext uri="{FF2B5EF4-FFF2-40B4-BE49-F238E27FC236}">
                <a16:creationId xmlns:a16="http://schemas.microsoft.com/office/drawing/2014/main" id="{5E6CCD7D-6F5C-4282-9CCF-3F0646F26F7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42067" y="748252"/>
            <a:ext cx="1907864" cy="1907864"/>
          </a:xfrm>
          <a:prstGeom prst="rect">
            <a:avLst/>
          </a:prstGeom>
        </p:spPr>
      </p:pic>
    </p:spTree>
    <p:extLst>
      <p:ext uri="{BB962C8B-B14F-4D97-AF65-F5344CB8AC3E}">
        <p14:creationId xmlns:p14="http://schemas.microsoft.com/office/powerpoint/2010/main" val="1308173947"/>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A house on a hill overlooking a body of water&#10;&#10;Description automatically generated with low confidence">
            <a:extLst>
              <a:ext uri="{FF2B5EF4-FFF2-40B4-BE49-F238E27FC236}">
                <a16:creationId xmlns:a16="http://schemas.microsoft.com/office/drawing/2014/main" id="{963DFC34-468A-444D-9FBA-A1157765BD11}"/>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useBgFill="1">
        <p:nvSpPr>
          <p:cNvPr id="13" name="Freeform: Shape 12">
            <a:extLst>
              <a:ext uri="{FF2B5EF4-FFF2-40B4-BE49-F238E27FC236}">
                <a16:creationId xmlns:a16="http://schemas.microsoft.com/office/drawing/2014/main" id="{34866AD1-C718-4BF0-81C4-122BB3CBC564}"/>
              </a:ext>
            </a:extLst>
          </p:cNvPr>
          <p:cNvSpPr/>
          <p:nvPr/>
        </p:nvSpPr>
        <p:spPr>
          <a:xfrm rot="19742354">
            <a:off x="2002998" y="1245290"/>
            <a:ext cx="2531044" cy="2520410"/>
          </a:xfrm>
          <a:custGeom>
            <a:avLst/>
            <a:gdLst>
              <a:gd name="connsiteX0" fmla="*/ 1059694 w 2119387"/>
              <a:gd name="connsiteY0" fmla="*/ 1432825 h 2114412"/>
              <a:gd name="connsiteX1" fmla="*/ 686562 w 2119387"/>
              <a:gd name="connsiteY1" fmla="*/ 1059694 h 2114412"/>
              <a:gd name="connsiteX2" fmla="*/ 1059694 w 2119387"/>
              <a:gd name="connsiteY2" fmla="*/ 686562 h 2114412"/>
              <a:gd name="connsiteX3" fmla="*/ 1432825 w 2119387"/>
              <a:gd name="connsiteY3" fmla="*/ 1059694 h 2114412"/>
              <a:gd name="connsiteX4" fmla="*/ 1059694 w 2119387"/>
              <a:gd name="connsiteY4" fmla="*/ 1432825 h 2114412"/>
              <a:gd name="connsiteX5" fmla="*/ 1900483 w 2119387"/>
              <a:gd name="connsiteY5" fmla="*/ 82586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6 w 2119387"/>
              <a:gd name="connsiteY12" fmla="*/ 0 h 2114412"/>
              <a:gd name="connsiteX13" fmla="*/ 825864 w 2119387"/>
              <a:gd name="connsiteY13" fmla="*/ 218904 h 2114412"/>
              <a:gd name="connsiteX14" fmla="*/ 631836 w 2119387"/>
              <a:gd name="connsiteY14" fmla="*/ 298505 h 2114412"/>
              <a:gd name="connsiteX15" fmla="*/ 398007 w 2119387"/>
              <a:gd name="connsiteY15" fmla="*/ 218904 h 2114412"/>
              <a:gd name="connsiteX16" fmla="*/ 218904 w 2119387"/>
              <a:gd name="connsiteY16" fmla="*/ 398007 h 2114412"/>
              <a:gd name="connsiteX17" fmla="*/ 298505 w 2119387"/>
              <a:gd name="connsiteY17" fmla="*/ 631836 h 2114412"/>
              <a:gd name="connsiteX18" fmla="*/ 218904 w 2119387"/>
              <a:gd name="connsiteY18" fmla="*/ 825865 h 2114412"/>
              <a:gd name="connsiteX19" fmla="*/ 0 w 2119387"/>
              <a:gd name="connsiteY19" fmla="*/ 935316 h 2114412"/>
              <a:gd name="connsiteX20" fmla="*/ 0 w 2119387"/>
              <a:gd name="connsiteY20" fmla="*/ 1184071 h 2114412"/>
              <a:gd name="connsiteX21" fmla="*/ 218904 w 2119387"/>
              <a:gd name="connsiteY21" fmla="*/ 1293523 h 2114412"/>
              <a:gd name="connsiteX22" fmla="*/ 298505 w 2119387"/>
              <a:gd name="connsiteY22" fmla="*/ 1487551 h 2114412"/>
              <a:gd name="connsiteX23" fmla="*/ 218904 w 2119387"/>
              <a:gd name="connsiteY23" fmla="*/ 1721380 h 2114412"/>
              <a:gd name="connsiteX24" fmla="*/ 393032 w 2119387"/>
              <a:gd name="connsiteY24" fmla="*/ 1895508 h 2114412"/>
              <a:gd name="connsiteX25" fmla="*/ 626861 w 2119387"/>
              <a:gd name="connsiteY25" fmla="*/ 1815907 h 2114412"/>
              <a:gd name="connsiteX26" fmla="*/ 820889 w 2119387"/>
              <a:gd name="connsiteY26" fmla="*/ 1895508 h 2114412"/>
              <a:gd name="connsiteX27" fmla="*/ 930341 w 2119387"/>
              <a:gd name="connsiteY27" fmla="*/ 2114412 h 2114412"/>
              <a:gd name="connsiteX28" fmla="*/ 1179096 w 2119387"/>
              <a:gd name="connsiteY28" fmla="*/ 2114412 h 2114412"/>
              <a:gd name="connsiteX29" fmla="*/ 1288548 w 2119387"/>
              <a:gd name="connsiteY29" fmla="*/ 1895508 h 2114412"/>
              <a:gd name="connsiteX30" fmla="*/ 1482576 w 2119387"/>
              <a:gd name="connsiteY30" fmla="*/ 1815907 h 2114412"/>
              <a:gd name="connsiteX31" fmla="*/ 1716405 w 2119387"/>
              <a:gd name="connsiteY31" fmla="*/ 1895508 h 2114412"/>
              <a:gd name="connsiteX32" fmla="*/ 1895508 w 2119387"/>
              <a:gd name="connsiteY32" fmla="*/ 1721380 h 2114412"/>
              <a:gd name="connsiteX33" fmla="*/ 1815907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5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19387" h="2114412">
                <a:moveTo>
                  <a:pt x="1059694" y="1432825"/>
                </a:moveTo>
                <a:cubicBezTo>
                  <a:pt x="850740" y="1432825"/>
                  <a:pt x="686562" y="1263672"/>
                  <a:pt x="686562" y="1059694"/>
                </a:cubicBezTo>
                <a:cubicBezTo>
                  <a:pt x="686562" y="855715"/>
                  <a:pt x="855715" y="686562"/>
                  <a:pt x="1059694" y="686562"/>
                </a:cubicBezTo>
                <a:cubicBezTo>
                  <a:pt x="1268647" y="686562"/>
                  <a:pt x="1432825" y="855715"/>
                  <a:pt x="1432825" y="1059694"/>
                </a:cubicBezTo>
                <a:cubicBezTo>
                  <a:pt x="1432825" y="1263672"/>
                  <a:pt x="1263672" y="1432825"/>
                  <a:pt x="1059694" y="1432825"/>
                </a:cubicBezTo>
                <a:close/>
                <a:moveTo>
                  <a:pt x="1900483" y="825865"/>
                </a:moveTo>
                <a:cubicBezTo>
                  <a:pt x="1880583" y="756213"/>
                  <a:pt x="1855708" y="691537"/>
                  <a:pt x="1820882" y="631836"/>
                </a:cubicBezTo>
                <a:lnTo>
                  <a:pt x="1900483" y="398007"/>
                </a:lnTo>
                <a:lnTo>
                  <a:pt x="1721380" y="218904"/>
                </a:lnTo>
                <a:lnTo>
                  <a:pt x="1487551" y="298505"/>
                </a:lnTo>
                <a:cubicBezTo>
                  <a:pt x="1427850" y="263680"/>
                  <a:pt x="1363174" y="238804"/>
                  <a:pt x="1293523" y="218904"/>
                </a:cubicBezTo>
                <a:lnTo>
                  <a:pt x="1184071" y="0"/>
                </a:lnTo>
                <a:lnTo>
                  <a:pt x="935316" y="0"/>
                </a:lnTo>
                <a:lnTo>
                  <a:pt x="825864" y="218904"/>
                </a:lnTo>
                <a:cubicBezTo>
                  <a:pt x="756213" y="238804"/>
                  <a:pt x="691537" y="263680"/>
                  <a:pt x="631836" y="298505"/>
                </a:cubicBezTo>
                <a:lnTo>
                  <a:pt x="398007" y="218904"/>
                </a:lnTo>
                <a:lnTo>
                  <a:pt x="218904" y="398007"/>
                </a:lnTo>
                <a:lnTo>
                  <a:pt x="298505" y="631836"/>
                </a:lnTo>
                <a:cubicBezTo>
                  <a:pt x="263680" y="691537"/>
                  <a:pt x="238804" y="756213"/>
                  <a:pt x="218904" y="825865"/>
                </a:cubicBezTo>
                <a:lnTo>
                  <a:pt x="0" y="935316"/>
                </a:lnTo>
                <a:lnTo>
                  <a:pt x="0" y="1184071"/>
                </a:lnTo>
                <a:lnTo>
                  <a:pt x="218904" y="1293523"/>
                </a:lnTo>
                <a:cubicBezTo>
                  <a:pt x="238804" y="1363174"/>
                  <a:pt x="263680" y="1427850"/>
                  <a:pt x="298505" y="1487551"/>
                </a:cubicBezTo>
                <a:lnTo>
                  <a:pt x="218904" y="1721380"/>
                </a:lnTo>
                <a:lnTo>
                  <a:pt x="393032" y="1895508"/>
                </a:lnTo>
                <a:lnTo>
                  <a:pt x="626861" y="1815907"/>
                </a:lnTo>
                <a:cubicBezTo>
                  <a:pt x="686562" y="1850733"/>
                  <a:pt x="751238" y="1875608"/>
                  <a:pt x="820889" y="1895508"/>
                </a:cubicBezTo>
                <a:lnTo>
                  <a:pt x="930341" y="2114412"/>
                </a:lnTo>
                <a:lnTo>
                  <a:pt x="1179096" y="2114412"/>
                </a:lnTo>
                <a:lnTo>
                  <a:pt x="1288548" y="1895508"/>
                </a:lnTo>
                <a:cubicBezTo>
                  <a:pt x="1358199" y="1875608"/>
                  <a:pt x="1422875" y="1850733"/>
                  <a:pt x="1482576" y="1815907"/>
                </a:cubicBezTo>
                <a:lnTo>
                  <a:pt x="1716405" y="1895508"/>
                </a:lnTo>
                <a:lnTo>
                  <a:pt x="1895508" y="1721380"/>
                </a:lnTo>
                <a:lnTo>
                  <a:pt x="1815907" y="1487551"/>
                </a:lnTo>
                <a:cubicBezTo>
                  <a:pt x="1850732" y="1427850"/>
                  <a:pt x="1880583" y="1358199"/>
                  <a:pt x="1900483" y="1293523"/>
                </a:cubicBezTo>
                <a:lnTo>
                  <a:pt x="2119387" y="1184071"/>
                </a:lnTo>
                <a:lnTo>
                  <a:pt x="2119387" y="935316"/>
                </a:lnTo>
                <a:lnTo>
                  <a:pt x="1900483" y="825865"/>
                </a:lnTo>
                <a:close/>
              </a:path>
            </a:pathLst>
          </a:custGeom>
          <a:ln w="49709" cap="flat">
            <a:noFill/>
            <a:prstDash val="solid"/>
            <a:miter/>
          </a:ln>
        </p:spPr>
        <p:txBody>
          <a:bodyPr rtlCol="0" anchor="ctr"/>
          <a:lstStyle/>
          <a:p>
            <a:endParaRPr lang="en-US" dirty="0"/>
          </a:p>
        </p:txBody>
      </p:sp>
      <p:sp useBgFill="1">
        <p:nvSpPr>
          <p:cNvPr id="14" name="Freeform: Shape 13">
            <a:extLst>
              <a:ext uri="{FF2B5EF4-FFF2-40B4-BE49-F238E27FC236}">
                <a16:creationId xmlns:a16="http://schemas.microsoft.com/office/drawing/2014/main" id="{E87E2733-C6C8-4505-9E10-7E2D3997436B}"/>
              </a:ext>
            </a:extLst>
          </p:cNvPr>
          <p:cNvSpPr/>
          <p:nvPr/>
        </p:nvSpPr>
        <p:spPr>
          <a:xfrm rot="1691279">
            <a:off x="18644" y="19239"/>
            <a:ext cx="2528142" cy="2477982"/>
          </a:xfrm>
          <a:custGeom>
            <a:avLst/>
            <a:gdLst>
              <a:gd name="connsiteX0" fmla="*/ 1059694 w 2119387"/>
              <a:gd name="connsiteY0" fmla="*/ 1432825 h 2114412"/>
              <a:gd name="connsiteX1" fmla="*/ 686562 w 2119387"/>
              <a:gd name="connsiteY1" fmla="*/ 1059693 h 2114412"/>
              <a:gd name="connsiteX2" fmla="*/ 1059694 w 2119387"/>
              <a:gd name="connsiteY2" fmla="*/ 686562 h 2114412"/>
              <a:gd name="connsiteX3" fmla="*/ 1432825 w 2119387"/>
              <a:gd name="connsiteY3" fmla="*/ 1059693 h 2114412"/>
              <a:gd name="connsiteX4" fmla="*/ 1059694 w 2119387"/>
              <a:gd name="connsiteY4" fmla="*/ 1432825 h 2114412"/>
              <a:gd name="connsiteX5" fmla="*/ 1059694 w 2119387"/>
              <a:gd name="connsiteY5" fmla="*/ 143282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7 w 2119387"/>
              <a:gd name="connsiteY12" fmla="*/ 0 h 2114412"/>
              <a:gd name="connsiteX13" fmla="*/ 825865 w 2119387"/>
              <a:gd name="connsiteY13" fmla="*/ 218904 h 2114412"/>
              <a:gd name="connsiteX14" fmla="*/ 631836 w 2119387"/>
              <a:gd name="connsiteY14" fmla="*/ 298505 h 2114412"/>
              <a:gd name="connsiteX15" fmla="*/ 398007 w 2119387"/>
              <a:gd name="connsiteY15" fmla="*/ 218904 h 2114412"/>
              <a:gd name="connsiteX16" fmla="*/ 223879 w 2119387"/>
              <a:gd name="connsiteY16" fmla="*/ 393032 h 2114412"/>
              <a:gd name="connsiteX17" fmla="*/ 298505 w 2119387"/>
              <a:gd name="connsiteY17" fmla="*/ 626861 h 2114412"/>
              <a:gd name="connsiteX18" fmla="*/ 218904 w 2119387"/>
              <a:gd name="connsiteY18" fmla="*/ 820889 h 2114412"/>
              <a:gd name="connsiteX19" fmla="*/ 0 w 2119387"/>
              <a:gd name="connsiteY19" fmla="*/ 930341 h 2114412"/>
              <a:gd name="connsiteX20" fmla="*/ 0 w 2119387"/>
              <a:gd name="connsiteY20" fmla="*/ 1179096 h 2114412"/>
              <a:gd name="connsiteX21" fmla="*/ 218904 w 2119387"/>
              <a:gd name="connsiteY21" fmla="*/ 1288548 h 2114412"/>
              <a:gd name="connsiteX22" fmla="*/ 298505 w 2119387"/>
              <a:gd name="connsiteY22" fmla="*/ 1482576 h 2114412"/>
              <a:gd name="connsiteX23" fmla="*/ 223879 w 2119387"/>
              <a:gd name="connsiteY23" fmla="*/ 1716405 h 2114412"/>
              <a:gd name="connsiteX24" fmla="*/ 398007 w 2119387"/>
              <a:gd name="connsiteY24" fmla="*/ 1890533 h 2114412"/>
              <a:gd name="connsiteX25" fmla="*/ 631836 w 2119387"/>
              <a:gd name="connsiteY25" fmla="*/ 1815907 h 2114412"/>
              <a:gd name="connsiteX26" fmla="*/ 825865 w 2119387"/>
              <a:gd name="connsiteY26" fmla="*/ 1895508 h 2114412"/>
              <a:gd name="connsiteX27" fmla="*/ 935317 w 2119387"/>
              <a:gd name="connsiteY27" fmla="*/ 2114412 h 2114412"/>
              <a:gd name="connsiteX28" fmla="*/ 1184071 w 2119387"/>
              <a:gd name="connsiteY28" fmla="*/ 2114412 h 2114412"/>
              <a:gd name="connsiteX29" fmla="*/ 1293523 w 2119387"/>
              <a:gd name="connsiteY29" fmla="*/ 1895508 h 2114412"/>
              <a:gd name="connsiteX30" fmla="*/ 1487551 w 2119387"/>
              <a:gd name="connsiteY30" fmla="*/ 1815907 h 2114412"/>
              <a:gd name="connsiteX31" fmla="*/ 1721380 w 2119387"/>
              <a:gd name="connsiteY31" fmla="*/ 1895508 h 2114412"/>
              <a:gd name="connsiteX32" fmla="*/ 1895508 w 2119387"/>
              <a:gd name="connsiteY32" fmla="*/ 1716405 h 2114412"/>
              <a:gd name="connsiteX33" fmla="*/ 1820882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4 h 2114412"/>
              <a:gd name="connsiteX38" fmla="*/ 1820882 w 2119387"/>
              <a:gd name="connsiteY38" fmla="*/ 631836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19387" h="2114412">
                <a:moveTo>
                  <a:pt x="1059694" y="1432825"/>
                </a:moveTo>
                <a:cubicBezTo>
                  <a:pt x="850740" y="1432825"/>
                  <a:pt x="686562" y="1263672"/>
                  <a:pt x="686562" y="1059693"/>
                </a:cubicBezTo>
                <a:cubicBezTo>
                  <a:pt x="686562" y="850740"/>
                  <a:pt x="855715" y="686562"/>
                  <a:pt x="1059694" y="686562"/>
                </a:cubicBezTo>
                <a:cubicBezTo>
                  <a:pt x="1268647" y="686562"/>
                  <a:pt x="1432825" y="855715"/>
                  <a:pt x="1432825" y="1059693"/>
                </a:cubicBezTo>
                <a:cubicBezTo>
                  <a:pt x="1432825" y="1263672"/>
                  <a:pt x="1268647" y="1432825"/>
                  <a:pt x="1059694" y="1432825"/>
                </a:cubicBezTo>
                <a:lnTo>
                  <a:pt x="1059694" y="1432825"/>
                </a:lnTo>
                <a:close/>
                <a:moveTo>
                  <a:pt x="1820882" y="631836"/>
                </a:moveTo>
                <a:lnTo>
                  <a:pt x="1900483" y="398007"/>
                </a:lnTo>
                <a:lnTo>
                  <a:pt x="1721380" y="218904"/>
                </a:lnTo>
                <a:lnTo>
                  <a:pt x="1487551" y="298505"/>
                </a:lnTo>
                <a:cubicBezTo>
                  <a:pt x="1427850" y="263680"/>
                  <a:pt x="1358199" y="238804"/>
                  <a:pt x="1293523" y="218904"/>
                </a:cubicBezTo>
                <a:lnTo>
                  <a:pt x="1184071" y="0"/>
                </a:lnTo>
                <a:lnTo>
                  <a:pt x="935317" y="0"/>
                </a:lnTo>
                <a:lnTo>
                  <a:pt x="825865" y="218904"/>
                </a:lnTo>
                <a:cubicBezTo>
                  <a:pt x="756213" y="238804"/>
                  <a:pt x="691537" y="263680"/>
                  <a:pt x="631836" y="298505"/>
                </a:cubicBezTo>
                <a:lnTo>
                  <a:pt x="398007" y="218904"/>
                </a:lnTo>
                <a:lnTo>
                  <a:pt x="223879" y="393032"/>
                </a:lnTo>
                <a:lnTo>
                  <a:pt x="298505" y="626861"/>
                </a:lnTo>
                <a:cubicBezTo>
                  <a:pt x="263680" y="686562"/>
                  <a:pt x="238804" y="756213"/>
                  <a:pt x="218904" y="820889"/>
                </a:cubicBezTo>
                <a:lnTo>
                  <a:pt x="0" y="930341"/>
                </a:lnTo>
                <a:lnTo>
                  <a:pt x="0" y="1179096"/>
                </a:lnTo>
                <a:lnTo>
                  <a:pt x="218904" y="1288548"/>
                </a:lnTo>
                <a:cubicBezTo>
                  <a:pt x="238804" y="1358199"/>
                  <a:pt x="263680" y="1422875"/>
                  <a:pt x="298505" y="1482576"/>
                </a:cubicBezTo>
                <a:lnTo>
                  <a:pt x="223879" y="1716405"/>
                </a:lnTo>
                <a:lnTo>
                  <a:pt x="398007" y="1890533"/>
                </a:lnTo>
                <a:lnTo>
                  <a:pt x="631836" y="1815907"/>
                </a:lnTo>
                <a:cubicBezTo>
                  <a:pt x="691537" y="1850732"/>
                  <a:pt x="756213" y="1875608"/>
                  <a:pt x="825865" y="1895508"/>
                </a:cubicBezTo>
                <a:lnTo>
                  <a:pt x="935317" y="2114412"/>
                </a:lnTo>
                <a:lnTo>
                  <a:pt x="1184071" y="2114412"/>
                </a:lnTo>
                <a:lnTo>
                  <a:pt x="1293523" y="1895508"/>
                </a:lnTo>
                <a:cubicBezTo>
                  <a:pt x="1363174" y="1875608"/>
                  <a:pt x="1427850" y="1850732"/>
                  <a:pt x="1487551" y="1815907"/>
                </a:cubicBezTo>
                <a:lnTo>
                  <a:pt x="1721380" y="1895508"/>
                </a:lnTo>
                <a:lnTo>
                  <a:pt x="1895508" y="1716405"/>
                </a:lnTo>
                <a:lnTo>
                  <a:pt x="1820882" y="1487551"/>
                </a:lnTo>
                <a:cubicBezTo>
                  <a:pt x="1855708" y="1427850"/>
                  <a:pt x="1880583" y="1363174"/>
                  <a:pt x="1900483" y="1293523"/>
                </a:cubicBezTo>
                <a:lnTo>
                  <a:pt x="2119387" y="1184071"/>
                </a:lnTo>
                <a:lnTo>
                  <a:pt x="2119387" y="935316"/>
                </a:lnTo>
                <a:lnTo>
                  <a:pt x="1900483" y="825864"/>
                </a:lnTo>
                <a:cubicBezTo>
                  <a:pt x="1880583" y="756213"/>
                  <a:pt x="1855708" y="691537"/>
                  <a:pt x="1820882" y="631836"/>
                </a:cubicBezTo>
                <a:close/>
              </a:path>
            </a:pathLst>
          </a:custGeom>
          <a:ln w="49709" cap="flat">
            <a:noFill/>
            <a:prstDash val="solid"/>
            <a:miter/>
          </a:ln>
        </p:spPr>
        <p:txBody>
          <a:bodyPr rtlCol="0" anchor="ctr"/>
          <a:lstStyle/>
          <a:p>
            <a:endParaRPr lang="en-US"/>
          </a:p>
        </p:txBody>
      </p:sp>
      <p:sp>
        <p:nvSpPr>
          <p:cNvPr id="4" name="Flowchart: Connector 3">
            <a:extLst>
              <a:ext uri="{FF2B5EF4-FFF2-40B4-BE49-F238E27FC236}">
                <a16:creationId xmlns:a16="http://schemas.microsoft.com/office/drawing/2014/main" id="{D2E7D8A2-01DA-4DD5-97F8-DAF3EBDE2629}"/>
              </a:ext>
            </a:extLst>
          </p:cNvPr>
          <p:cNvSpPr/>
          <p:nvPr/>
        </p:nvSpPr>
        <p:spPr>
          <a:xfrm>
            <a:off x="-1537543" y="-4373216"/>
            <a:ext cx="15604436" cy="15604432"/>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15" name="TextBox 14">
            <a:extLst>
              <a:ext uri="{FF2B5EF4-FFF2-40B4-BE49-F238E27FC236}">
                <a16:creationId xmlns:a16="http://schemas.microsoft.com/office/drawing/2014/main" id="{CC96B5EA-38F6-42BA-96F4-853F6004BA2C}"/>
              </a:ext>
            </a:extLst>
          </p:cNvPr>
          <p:cNvSpPr txBox="1"/>
          <p:nvPr/>
        </p:nvSpPr>
        <p:spPr>
          <a:xfrm>
            <a:off x="3740341" y="1387954"/>
            <a:ext cx="5593398" cy="769441"/>
          </a:xfrm>
          <a:prstGeom prst="rect">
            <a:avLst/>
          </a:prstGeom>
          <a:noFill/>
        </p:spPr>
        <p:txBody>
          <a:bodyPr wrap="square" rtlCol="0">
            <a:spAutoFit/>
          </a:bodyPr>
          <a:lstStyle/>
          <a:p>
            <a:r>
              <a:rPr lang="en-US" sz="4400" spc="600" dirty="0">
                <a:solidFill>
                  <a:schemeClr val="bg1"/>
                </a:solidFill>
                <a:latin typeface="Raleway black" panose="020B0A03030101060003" pitchFamily="34" charset="0"/>
              </a:rPr>
              <a:t>CONTROLLER</a:t>
            </a:r>
          </a:p>
        </p:txBody>
      </p:sp>
      <p:pic>
        <p:nvPicPr>
          <p:cNvPr id="16" name="Graphic 15" descr="Game controller with solid fill">
            <a:extLst>
              <a:ext uri="{FF2B5EF4-FFF2-40B4-BE49-F238E27FC236}">
                <a16:creationId xmlns:a16="http://schemas.microsoft.com/office/drawing/2014/main" id="{6E0F5CD5-D84D-42C1-8B26-8A03D184C6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05129" y="197527"/>
            <a:ext cx="1181741" cy="1181741"/>
          </a:xfrm>
          <a:prstGeom prst="rect">
            <a:avLst/>
          </a:prstGeom>
        </p:spPr>
      </p:pic>
      <p:pic>
        <p:nvPicPr>
          <p:cNvPr id="18" name="Picture 17">
            <a:extLst>
              <a:ext uri="{FF2B5EF4-FFF2-40B4-BE49-F238E27FC236}">
                <a16:creationId xmlns:a16="http://schemas.microsoft.com/office/drawing/2014/main" id="{6406097A-34F7-46D7-B35F-BDD49DFE61D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9994596">
            <a:off x="7439898" y="1671017"/>
            <a:ext cx="3999076" cy="3283884"/>
          </a:xfrm>
          <a:prstGeom prst="rect">
            <a:avLst/>
          </a:prstGeom>
        </p:spPr>
      </p:pic>
      <p:pic>
        <p:nvPicPr>
          <p:cNvPr id="22" name="Graphic 21" descr="Laptop with solid fill">
            <a:extLst>
              <a:ext uri="{FF2B5EF4-FFF2-40B4-BE49-F238E27FC236}">
                <a16:creationId xmlns:a16="http://schemas.microsoft.com/office/drawing/2014/main" id="{19C70A56-B2D1-4413-A5E4-AD89782B3FF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51010" y="5206202"/>
            <a:ext cx="1795670" cy="1795670"/>
          </a:xfrm>
          <a:prstGeom prst="rect">
            <a:avLst/>
          </a:prstGeom>
        </p:spPr>
      </p:pic>
      <p:pic>
        <p:nvPicPr>
          <p:cNvPr id="23" name="Graphic 22" descr="Game controller with solid fill">
            <a:extLst>
              <a:ext uri="{FF2B5EF4-FFF2-40B4-BE49-F238E27FC236}">
                <a16:creationId xmlns:a16="http://schemas.microsoft.com/office/drawing/2014/main" id="{D4ECEFAA-8B6A-4130-BA12-921FAB92C0E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48046" y="5266590"/>
            <a:ext cx="1591410" cy="1591410"/>
          </a:xfrm>
          <a:prstGeom prst="rect">
            <a:avLst/>
          </a:prstGeom>
        </p:spPr>
      </p:pic>
      <p:grpSp>
        <p:nvGrpSpPr>
          <p:cNvPr id="50" name="Group 49">
            <a:extLst>
              <a:ext uri="{FF2B5EF4-FFF2-40B4-BE49-F238E27FC236}">
                <a16:creationId xmlns:a16="http://schemas.microsoft.com/office/drawing/2014/main" id="{E2F378B5-6A14-43C2-AB5B-30E3AF9AA8F2}"/>
              </a:ext>
            </a:extLst>
          </p:cNvPr>
          <p:cNvGrpSpPr/>
          <p:nvPr/>
        </p:nvGrpSpPr>
        <p:grpSpPr>
          <a:xfrm rot="183689">
            <a:off x="9716531" y="4384696"/>
            <a:ext cx="791915" cy="918885"/>
            <a:chOff x="9331714" y="4078714"/>
            <a:chExt cx="791915" cy="918885"/>
          </a:xfrm>
        </p:grpSpPr>
        <p:sp>
          <p:nvSpPr>
            <p:cNvPr id="24" name="Arrow: Chevron 23">
              <a:extLst>
                <a:ext uri="{FF2B5EF4-FFF2-40B4-BE49-F238E27FC236}">
                  <a16:creationId xmlns:a16="http://schemas.microsoft.com/office/drawing/2014/main" id="{8D7D4D84-89B8-4374-8F54-15D7A05FC642}"/>
                </a:ext>
              </a:extLst>
            </p:cNvPr>
            <p:cNvSpPr/>
            <p:nvPr/>
          </p:nvSpPr>
          <p:spPr>
            <a:xfrm rot="13936880">
              <a:off x="9517348" y="4288295"/>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hevron 24">
              <a:extLst>
                <a:ext uri="{FF2B5EF4-FFF2-40B4-BE49-F238E27FC236}">
                  <a16:creationId xmlns:a16="http://schemas.microsoft.com/office/drawing/2014/main" id="{7A4CED99-05C2-455D-BA06-EBFF42811EE6}"/>
                </a:ext>
              </a:extLst>
            </p:cNvPr>
            <p:cNvSpPr/>
            <p:nvPr/>
          </p:nvSpPr>
          <p:spPr>
            <a:xfrm rot="13936880">
              <a:off x="9436073" y="4167667"/>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42848831-F5BC-4262-A9BD-DCC59CAA123D}"/>
                </a:ext>
              </a:extLst>
            </p:cNvPr>
            <p:cNvSpPr/>
            <p:nvPr/>
          </p:nvSpPr>
          <p:spPr>
            <a:xfrm rot="13936880">
              <a:off x="9350344" y="4060084"/>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6AD7FCB1-31EC-4067-8857-99D563FC5504}"/>
                </a:ext>
              </a:extLst>
            </p:cNvPr>
            <p:cNvSpPr/>
            <p:nvPr/>
          </p:nvSpPr>
          <p:spPr>
            <a:xfrm rot="13936880">
              <a:off x="9770562" y="4622675"/>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8418E4AC-DD5D-4AA1-A8CD-D665F4D83D33}"/>
                </a:ext>
              </a:extLst>
            </p:cNvPr>
            <p:cNvSpPr/>
            <p:nvPr/>
          </p:nvSpPr>
          <p:spPr>
            <a:xfrm rot="13936880">
              <a:off x="9689287" y="4502047"/>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Chevron 28">
              <a:extLst>
                <a:ext uri="{FF2B5EF4-FFF2-40B4-BE49-F238E27FC236}">
                  <a16:creationId xmlns:a16="http://schemas.microsoft.com/office/drawing/2014/main" id="{071A227A-6533-428A-8363-B2C6E6D1A9AD}"/>
                </a:ext>
              </a:extLst>
            </p:cNvPr>
            <p:cNvSpPr/>
            <p:nvPr/>
          </p:nvSpPr>
          <p:spPr>
            <a:xfrm rot="13936880">
              <a:off x="9603559" y="4394464"/>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95A547CB-43EF-4929-9EB4-FF6B43525ACD}"/>
                </a:ext>
              </a:extLst>
            </p:cNvPr>
            <p:cNvSpPr/>
            <p:nvPr/>
          </p:nvSpPr>
          <p:spPr>
            <a:xfrm rot="13936880">
              <a:off x="9856290" y="4730259"/>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0" name="Group 59">
            <a:extLst>
              <a:ext uri="{FF2B5EF4-FFF2-40B4-BE49-F238E27FC236}">
                <a16:creationId xmlns:a16="http://schemas.microsoft.com/office/drawing/2014/main" id="{851E1DAF-72F6-4C9B-8400-AB4E89CD5FA7}"/>
              </a:ext>
            </a:extLst>
          </p:cNvPr>
          <p:cNvGrpSpPr/>
          <p:nvPr/>
        </p:nvGrpSpPr>
        <p:grpSpPr>
          <a:xfrm rot="4055067">
            <a:off x="8091452" y="4327214"/>
            <a:ext cx="791915" cy="918885"/>
            <a:chOff x="9331714" y="4078714"/>
            <a:chExt cx="791915" cy="918885"/>
          </a:xfrm>
        </p:grpSpPr>
        <p:sp>
          <p:nvSpPr>
            <p:cNvPr id="61" name="Arrow: Chevron 60">
              <a:extLst>
                <a:ext uri="{FF2B5EF4-FFF2-40B4-BE49-F238E27FC236}">
                  <a16:creationId xmlns:a16="http://schemas.microsoft.com/office/drawing/2014/main" id="{E4B8F971-C2B1-4F02-A1BD-BB6D9278F2D8}"/>
                </a:ext>
              </a:extLst>
            </p:cNvPr>
            <p:cNvSpPr/>
            <p:nvPr/>
          </p:nvSpPr>
          <p:spPr>
            <a:xfrm rot="13936880">
              <a:off x="9517348" y="4288295"/>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Arrow: Chevron 61">
              <a:extLst>
                <a:ext uri="{FF2B5EF4-FFF2-40B4-BE49-F238E27FC236}">
                  <a16:creationId xmlns:a16="http://schemas.microsoft.com/office/drawing/2014/main" id="{6E79778D-FEDF-448F-87C7-381F53F00F1A}"/>
                </a:ext>
              </a:extLst>
            </p:cNvPr>
            <p:cNvSpPr/>
            <p:nvPr/>
          </p:nvSpPr>
          <p:spPr>
            <a:xfrm rot="13936880">
              <a:off x="9436073" y="4167667"/>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Arrow: Chevron 62">
              <a:extLst>
                <a:ext uri="{FF2B5EF4-FFF2-40B4-BE49-F238E27FC236}">
                  <a16:creationId xmlns:a16="http://schemas.microsoft.com/office/drawing/2014/main" id="{13D76CB4-B822-4133-8C38-BD3DE087C9C2}"/>
                </a:ext>
              </a:extLst>
            </p:cNvPr>
            <p:cNvSpPr/>
            <p:nvPr/>
          </p:nvSpPr>
          <p:spPr>
            <a:xfrm rot="13936880">
              <a:off x="9350344" y="4060084"/>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Arrow: Chevron 63">
              <a:extLst>
                <a:ext uri="{FF2B5EF4-FFF2-40B4-BE49-F238E27FC236}">
                  <a16:creationId xmlns:a16="http://schemas.microsoft.com/office/drawing/2014/main" id="{2401D826-ADDF-4D7D-ADB9-E1CCBD54FC82}"/>
                </a:ext>
              </a:extLst>
            </p:cNvPr>
            <p:cNvSpPr/>
            <p:nvPr/>
          </p:nvSpPr>
          <p:spPr>
            <a:xfrm rot="13936880">
              <a:off x="9770562" y="4622675"/>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Arrow: Chevron 64">
              <a:extLst>
                <a:ext uri="{FF2B5EF4-FFF2-40B4-BE49-F238E27FC236}">
                  <a16:creationId xmlns:a16="http://schemas.microsoft.com/office/drawing/2014/main" id="{C2FFAC3C-5B3D-44D0-9AF6-35C067F6EC3C}"/>
                </a:ext>
              </a:extLst>
            </p:cNvPr>
            <p:cNvSpPr/>
            <p:nvPr/>
          </p:nvSpPr>
          <p:spPr>
            <a:xfrm rot="13936880">
              <a:off x="9689287" y="4502047"/>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id="{29B07C01-2610-4676-8AC2-57C17C5938B4}"/>
                </a:ext>
              </a:extLst>
            </p:cNvPr>
            <p:cNvSpPr/>
            <p:nvPr/>
          </p:nvSpPr>
          <p:spPr>
            <a:xfrm rot="13936880">
              <a:off x="9603559" y="4394464"/>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Chevron 66">
              <a:extLst>
                <a:ext uri="{FF2B5EF4-FFF2-40B4-BE49-F238E27FC236}">
                  <a16:creationId xmlns:a16="http://schemas.microsoft.com/office/drawing/2014/main" id="{75547160-1973-4CB4-B621-82446B9D5825}"/>
                </a:ext>
              </a:extLst>
            </p:cNvPr>
            <p:cNvSpPr/>
            <p:nvPr/>
          </p:nvSpPr>
          <p:spPr>
            <a:xfrm rot="13936880">
              <a:off x="9856290" y="4730259"/>
              <a:ext cx="248710" cy="285969"/>
            </a:xfrm>
            <a:prstGeom prst="chevron">
              <a:avLst>
                <a:gd name="adj" fmla="val 63669"/>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25082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0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0000" fill="hold"/>
                                        <p:tgtEl>
                                          <p:spTgt spid="13"/>
                                        </p:tgtEl>
                                        <p:attrNameLst>
                                          <p:attrName>r</p:attrName>
                                        </p:attrNameLst>
                                      </p:cBhvr>
                                    </p:animRot>
                                  </p:childTnLst>
                                </p:cTn>
                              </p:par>
                              <p:par>
                                <p:cTn id="9" presetID="64" presetClass="path" presetSubtype="0" repeatCount="indefinite" accel="50000" decel="50000" autoRev="1" fill="hold" nodeType="withEffect">
                                  <p:stCondLst>
                                    <p:cond delay="0"/>
                                  </p:stCondLst>
                                  <p:childTnLst>
                                    <p:animMotion origin="layout" path="M 2.91667E-6 0 L -0.03008 -0.07755 " pathEditMode="relative" rAng="0" ptsTypes="AA">
                                      <p:cBhvr>
                                        <p:cTn id="10" dur="2000" fill="hold"/>
                                        <p:tgtEl>
                                          <p:spTgt spid="50"/>
                                        </p:tgtEl>
                                        <p:attrNameLst>
                                          <p:attrName>ppt_x</p:attrName>
                                          <p:attrName>ppt_y</p:attrName>
                                        </p:attrNameLst>
                                      </p:cBhvr>
                                      <p:rCtr x="-1510" y="-3889"/>
                                    </p:animMotion>
                                  </p:childTnLst>
                                </p:cTn>
                              </p:par>
                              <p:par>
                                <p:cTn id="11" presetID="64" presetClass="path" presetSubtype="0" repeatCount="indefinite" accel="50000" decel="50000" autoRev="1" fill="hold" nodeType="withEffect">
                                  <p:stCondLst>
                                    <p:cond delay="0"/>
                                  </p:stCondLst>
                                  <p:childTnLst>
                                    <p:animMotion origin="layout" path="M -3.75E-6 3.33333E-6 L 0.02631 -0.0801 " pathEditMode="relative" rAng="0" ptsTypes="AA">
                                      <p:cBhvr>
                                        <p:cTn id="12" dur="2000" fill="hold"/>
                                        <p:tgtEl>
                                          <p:spTgt spid="60"/>
                                        </p:tgtEl>
                                        <p:attrNameLst>
                                          <p:attrName>ppt_x</p:attrName>
                                          <p:attrName>ppt_y</p:attrName>
                                        </p:attrNameLst>
                                      </p:cBhvr>
                                      <p:rCtr x="1315" y="-4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870A3153-5BF4-424D-8736-BFEFC3A791BF}"/>
              </a:ext>
            </a:extLst>
          </p:cNvPr>
          <p:cNvSpPr/>
          <p:nvPr/>
        </p:nvSpPr>
        <p:spPr>
          <a:xfrm>
            <a:off x="2896053" y="229053"/>
            <a:ext cx="6399893" cy="6399893"/>
          </a:xfrm>
          <a:prstGeom prst="flowChartConnector">
            <a:avLst/>
          </a:prstGeom>
          <a:solidFill>
            <a:srgbClr val="47513F">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FA6B42C9-E5F2-4498-8166-5342603B1F04}"/>
              </a:ext>
            </a:extLst>
          </p:cNvPr>
          <p:cNvSpPr txBox="1"/>
          <p:nvPr/>
        </p:nvSpPr>
        <p:spPr>
          <a:xfrm>
            <a:off x="3425152" y="2642455"/>
            <a:ext cx="5341696" cy="1754326"/>
          </a:xfrm>
          <a:prstGeom prst="rect">
            <a:avLst/>
          </a:prstGeom>
          <a:noFill/>
        </p:spPr>
        <p:txBody>
          <a:bodyPr wrap="square" rtlCol="0">
            <a:spAutoFit/>
          </a:bodyPr>
          <a:lstStyle/>
          <a:p>
            <a:pPr algn="ctr"/>
            <a:r>
              <a:rPr lang="en-US" sz="5400" spc="600" dirty="0">
                <a:solidFill>
                  <a:schemeClr val="bg1"/>
                </a:solidFill>
                <a:latin typeface="Raleway black" panose="020B0A03030101060003" pitchFamily="34" charset="0"/>
              </a:rPr>
              <a:t>COMPONENT LIST</a:t>
            </a:r>
          </a:p>
        </p:txBody>
      </p:sp>
      <p:pic>
        <p:nvPicPr>
          <p:cNvPr id="3" name="Graphic 2" descr="Clipboard Checked with solid fill">
            <a:extLst>
              <a:ext uri="{FF2B5EF4-FFF2-40B4-BE49-F238E27FC236}">
                <a16:creationId xmlns:a16="http://schemas.microsoft.com/office/drawing/2014/main" id="{ACB29D06-A8BF-49F3-AA7A-632C64F8356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98989" y="801183"/>
            <a:ext cx="1594022" cy="1594022"/>
          </a:xfrm>
          <a:prstGeom prst="rect">
            <a:avLst/>
          </a:prstGeom>
        </p:spPr>
      </p:pic>
    </p:spTree>
    <p:extLst>
      <p:ext uri="{BB962C8B-B14F-4D97-AF65-F5344CB8AC3E}">
        <p14:creationId xmlns:p14="http://schemas.microsoft.com/office/powerpoint/2010/main" val="3811768433"/>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C42FCF69-6235-474B-937F-A21FB4C40005}"/>
              </a:ext>
            </a:extLst>
          </p:cNvPr>
          <p:cNvSpPr/>
          <p:nvPr/>
        </p:nvSpPr>
        <p:spPr>
          <a:xfrm>
            <a:off x="-1235677" y="-3902675"/>
            <a:ext cx="14663354" cy="1466335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pic>
        <p:nvPicPr>
          <p:cNvPr id="6" name="Picture 5" descr="A picture containing grass, outdoor&#10;&#10;Description automatically generated">
            <a:extLst>
              <a:ext uri="{FF2B5EF4-FFF2-40B4-BE49-F238E27FC236}">
                <a16:creationId xmlns:a16="http://schemas.microsoft.com/office/drawing/2014/main" id="{C8F349F5-E94B-4BC9-BB64-7C3CAD1C291A}"/>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0F238252-ABDA-4CEB-AE09-B830A48AE330}"/>
              </a:ext>
            </a:extLst>
          </p:cNvPr>
          <p:cNvSpPr txBox="1"/>
          <p:nvPr/>
        </p:nvSpPr>
        <p:spPr>
          <a:xfrm>
            <a:off x="4039765" y="945450"/>
            <a:ext cx="4112470" cy="954107"/>
          </a:xfrm>
          <a:prstGeom prst="rect">
            <a:avLst/>
          </a:prstGeom>
          <a:noFill/>
        </p:spPr>
        <p:txBody>
          <a:bodyPr wrap="square" rtlCol="0">
            <a:spAutoFit/>
          </a:bodyPr>
          <a:lstStyle/>
          <a:p>
            <a:pPr algn="ctr"/>
            <a:r>
              <a:rPr lang="en-US" sz="2800" spc="600" dirty="0">
                <a:solidFill>
                  <a:schemeClr val="bg1"/>
                </a:solidFill>
                <a:latin typeface="Raleway black" panose="020B0A03030101060003" pitchFamily="34" charset="0"/>
              </a:rPr>
              <a:t>COMPONENT LIST</a:t>
            </a:r>
          </a:p>
        </p:txBody>
      </p:sp>
      <p:pic>
        <p:nvPicPr>
          <p:cNvPr id="4" name="Graphic 3" descr="Clipboard Checked with solid fill">
            <a:extLst>
              <a:ext uri="{FF2B5EF4-FFF2-40B4-BE49-F238E27FC236}">
                <a16:creationId xmlns:a16="http://schemas.microsoft.com/office/drawing/2014/main" id="{DE716FCC-0700-4C2C-BFD8-B95438DCA2A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697494" y="175106"/>
            <a:ext cx="797011" cy="797011"/>
          </a:xfrm>
          <a:prstGeom prst="rect">
            <a:avLst/>
          </a:prstGeom>
        </p:spPr>
      </p:pic>
      <p:graphicFrame>
        <p:nvGraphicFramePr>
          <p:cNvPr id="11" name="Table 11">
            <a:extLst>
              <a:ext uri="{FF2B5EF4-FFF2-40B4-BE49-F238E27FC236}">
                <a16:creationId xmlns:a16="http://schemas.microsoft.com/office/drawing/2014/main" id="{E8136B11-969C-4A68-BC8F-4C13AAAAE925}"/>
              </a:ext>
            </a:extLst>
          </p:cNvPr>
          <p:cNvGraphicFramePr>
            <a:graphicFrameLocks noGrp="1"/>
          </p:cNvGraphicFramePr>
          <p:nvPr>
            <p:extLst>
              <p:ext uri="{D42A27DB-BD31-4B8C-83A1-F6EECF244321}">
                <p14:modId xmlns:p14="http://schemas.microsoft.com/office/powerpoint/2010/main" val="2050874613"/>
              </p:ext>
            </p:extLst>
          </p:nvPr>
        </p:nvGraphicFramePr>
        <p:xfrm>
          <a:off x="6280246" y="2252583"/>
          <a:ext cx="5587372" cy="4252390"/>
        </p:xfrm>
        <a:graphic>
          <a:graphicData uri="http://schemas.openxmlformats.org/drawingml/2006/table">
            <a:tbl>
              <a:tblPr firstRow="1" bandRow="1">
                <a:tableStyleId>{5C22544A-7EE6-4342-B048-85BDC9FD1C3A}</a:tableStyleId>
              </a:tblPr>
              <a:tblGrid>
                <a:gridCol w="467552">
                  <a:extLst>
                    <a:ext uri="{9D8B030D-6E8A-4147-A177-3AD203B41FA5}">
                      <a16:colId xmlns:a16="http://schemas.microsoft.com/office/drawing/2014/main" val="2415023412"/>
                    </a:ext>
                  </a:extLst>
                </a:gridCol>
                <a:gridCol w="1651288">
                  <a:extLst>
                    <a:ext uri="{9D8B030D-6E8A-4147-A177-3AD203B41FA5}">
                      <a16:colId xmlns:a16="http://schemas.microsoft.com/office/drawing/2014/main" val="189902729"/>
                    </a:ext>
                  </a:extLst>
                </a:gridCol>
                <a:gridCol w="862539">
                  <a:extLst>
                    <a:ext uri="{9D8B030D-6E8A-4147-A177-3AD203B41FA5}">
                      <a16:colId xmlns:a16="http://schemas.microsoft.com/office/drawing/2014/main" val="2112326710"/>
                    </a:ext>
                  </a:extLst>
                </a:gridCol>
                <a:gridCol w="2605993">
                  <a:extLst>
                    <a:ext uri="{9D8B030D-6E8A-4147-A177-3AD203B41FA5}">
                      <a16:colId xmlns:a16="http://schemas.microsoft.com/office/drawing/2014/main" val="399543639"/>
                    </a:ext>
                  </a:extLst>
                </a:gridCol>
              </a:tblGrid>
              <a:tr h="245255">
                <a:tc>
                  <a:txBody>
                    <a:bodyPr/>
                    <a:lstStyle/>
                    <a:p>
                      <a:pPr algn="ctr"/>
                      <a:r>
                        <a:rPr lang="en-US" sz="700" dirty="0">
                          <a:solidFill>
                            <a:schemeClr val="bg1"/>
                          </a:solidFill>
                        </a:rPr>
                        <a:t>S/N</a:t>
                      </a:r>
                    </a:p>
                  </a:txBody>
                  <a:tcPr marL="58605" marR="58605" marT="29301" marB="29301">
                    <a:noFill/>
                  </a:tcPr>
                </a:tc>
                <a:tc>
                  <a:txBody>
                    <a:bodyPr/>
                    <a:lstStyle/>
                    <a:p>
                      <a:pPr algn="l"/>
                      <a:r>
                        <a:rPr lang="en-US" sz="700" dirty="0">
                          <a:solidFill>
                            <a:schemeClr val="bg1"/>
                          </a:solidFill>
                        </a:rPr>
                        <a:t>ITEM DESCRIPTION</a:t>
                      </a:r>
                    </a:p>
                  </a:txBody>
                  <a:tcPr marL="58605" marR="58605" marT="29301" marB="29301">
                    <a:noFill/>
                  </a:tcPr>
                </a:tc>
                <a:tc>
                  <a:txBody>
                    <a:bodyPr/>
                    <a:lstStyle/>
                    <a:p>
                      <a:pPr algn="ctr"/>
                      <a:r>
                        <a:rPr lang="en-US" sz="700" dirty="0">
                          <a:solidFill>
                            <a:schemeClr val="bg1"/>
                          </a:solidFill>
                        </a:rPr>
                        <a:t>QUANTITIES</a:t>
                      </a:r>
                    </a:p>
                  </a:txBody>
                  <a:tcPr marL="58605" marR="58605" marT="29301" marB="29301">
                    <a:noFill/>
                  </a:tcPr>
                </a:tc>
                <a:tc>
                  <a:txBody>
                    <a:bodyPr/>
                    <a:lstStyle/>
                    <a:p>
                      <a:pPr algn="ctr"/>
                      <a:r>
                        <a:rPr lang="en-US" sz="700" dirty="0">
                          <a:solidFill>
                            <a:schemeClr val="bg1"/>
                          </a:solidFill>
                        </a:rPr>
                        <a:t>VOLTAGE &amp; CURRENT  RATING (V,A)</a:t>
                      </a:r>
                    </a:p>
                  </a:txBody>
                  <a:tcPr marL="58605" marR="58605" marT="29301" marB="29301">
                    <a:noFill/>
                  </a:tcPr>
                </a:tc>
                <a:extLst>
                  <a:ext uri="{0D108BD9-81ED-4DB2-BD59-A6C34878D82A}">
                    <a16:rowId xmlns:a16="http://schemas.microsoft.com/office/drawing/2014/main" val="679276043"/>
                  </a:ext>
                </a:extLst>
              </a:tr>
              <a:tr h="245255">
                <a:tc>
                  <a:txBody>
                    <a:bodyPr/>
                    <a:lstStyle/>
                    <a:p>
                      <a:pPr algn="ctr"/>
                      <a:r>
                        <a:rPr lang="en-US" sz="700" dirty="0">
                          <a:solidFill>
                            <a:schemeClr val="bg1"/>
                          </a:solidFill>
                          <a:latin typeface="Raleway" panose="020B0A03030101060003" pitchFamily="34" charset="0"/>
                        </a:rPr>
                        <a:t>1</a:t>
                      </a:r>
                    </a:p>
                  </a:txBody>
                  <a:tcPr marL="58605" marR="58605" marT="29301" marB="29301">
                    <a:noFill/>
                  </a:tcPr>
                </a:tc>
                <a:tc>
                  <a:txBody>
                    <a:bodyPr/>
                    <a:lstStyle/>
                    <a:p>
                      <a:pPr algn="l" fontAlgn="ctr"/>
                      <a:r>
                        <a:rPr lang="en-US" sz="700" b="0" i="0" u="none" strike="noStrike" dirty="0">
                          <a:solidFill>
                            <a:schemeClr val="bg1"/>
                          </a:solidFill>
                          <a:effectLst/>
                          <a:latin typeface="Arial Narrow" panose="020B0606020202030204" pitchFamily="34" charset="0"/>
                        </a:rPr>
                        <a:t> ATmega2560 Microcontroller 52 channels</a:t>
                      </a:r>
                    </a:p>
                  </a:txBody>
                  <a:tcPr marL="2223" marR="2223" marT="2223" marB="0" anchor="ctr">
                    <a:noFill/>
                  </a:tcPr>
                </a:tc>
                <a:tc>
                  <a:txBody>
                    <a:bodyPr/>
                    <a:lstStyle/>
                    <a:p>
                      <a:pPr algn="ctr"/>
                      <a:r>
                        <a:rPr lang="en-US" sz="700" dirty="0">
                          <a:solidFill>
                            <a:schemeClr val="bg1"/>
                          </a:solidFill>
                        </a:rPr>
                        <a:t>1</a:t>
                      </a:r>
                    </a:p>
                  </a:txBody>
                  <a:tcPr marL="58605" marR="58605" marT="29301" marB="29301">
                    <a:noFill/>
                  </a:tcPr>
                </a:tc>
                <a:tc>
                  <a:txBody>
                    <a:bodyPr/>
                    <a:lstStyle/>
                    <a:p>
                      <a:pPr algn="ctr"/>
                      <a:r>
                        <a:rPr lang="en-US" sz="700" dirty="0">
                          <a:solidFill>
                            <a:schemeClr val="bg1"/>
                          </a:solidFill>
                        </a:rPr>
                        <a:t>7V-12V</a:t>
                      </a:r>
                    </a:p>
                  </a:txBody>
                  <a:tcPr marL="58605" marR="58605" marT="29301" marB="29301">
                    <a:noFill/>
                  </a:tcPr>
                </a:tc>
                <a:extLst>
                  <a:ext uri="{0D108BD9-81ED-4DB2-BD59-A6C34878D82A}">
                    <a16:rowId xmlns:a16="http://schemas.microsoft.com/office/drawing/2014/main" val="2644894730"/>
                  </a:ext>
                </a:extLst>
              </a:tr>
              <a:tr h="245255">
                <a:tc>
                  <a:txBody>
                    <a:bodyPr/>
                    <a:lstStyle/>
                    <a:p>
                      <a:pPr algn="ctr"/>
                      <a:r>
                        <a:rPr lang="en-US" sz="700" dirty="0">
                          <a:solidFill>
                            <a:schemeClr val="bg1"/>
                          </a:solidFill>
                        </a:rPr>
                        <a:t>2</a:t>
                      </a:r>
                    </a:p>
                  </a:txBody>
                  <a:tcPr marL="58605" marR="58605" marT="29301" marB="29301">
                    <a:noFill/>
                  </a:tcPr>
                </a:tc>
                <a:tc>
                  <a:txBody>
                    <a:bodyPr/>
                    <a:lstStyle/>
                    <a:p>
                      <a:pPr algn="l" fontAlgn="ctr"/>
                      <a:r>
                        <a:rPr lang="en-US" sz="700" b="0" i="0" u="none" strike="noStrike" dirty="0">
                          <a:solidFill>
                            <a:schemeClr val="bg1"/>
                          </a:solidFill>
                          <a:effectLst/>
                          <a:latin typeface="Arial Narrow" panose="020B0606020202030204" pitchFamily="34" charset="0"/>
                        </a:rPr>
                        <a:t>7.4 V 1600 </a:t>
                      </a:r>
                      <a:r>
                        <a:rPr lang="en-US" sz="700" b="0" i="0" u="none" strike="noStrike" dirty="0" err="1">
                          <a:solidFill>
                            <a:schemeClr val="bg1"/>
                          </a:solidFill>
                          <a:effectLst/>
                          <a:latin typeface="Arial Narrow" panose="020B0606020202030204" pitchFamily="34" charset="0"/>
                        </a:rPr>
                        <a:t>mAh</a:t>
                      </a:r>
                      <a:r>
                        <a:rPr lang="en-US" sz="700" b="0" i="0" u="none" strike="noStrike" dirty="0">
                          <a:solidFill>
                            <a:schemeClr val="bg1"/>
                          </a:solidFill>
                          <a:effectLst/>
                          <a:latin typeface="Arial Narrow" panose="020B0606020202030204" pitchFamily="34" charset="0"/>
                        </a:rPr>
                        <a:t> Li-ion Power Battery</a:t>
                      </a:r>
                    </a:p>
                  </a:txBody>
                  <a:tcPr marL="2223" marR="2223" marT="2223" marB="0" anchor="ctr">
                    <a:noFill/>
                  </a:tcPr>
                </a:tc>
                <a:tc>
                  <a:txBody>
                    <a:bodyPr/>
                    <a:lstStyle/>
                    <a:p>
                      <a:pPr algn="ctr"/>
                      <a:r>
                        <a:rPr lang="en-US" sz="700" dirty="0">
                          <a:solidFill>
                            <a:schemeClr val="bg1"/>
                          </a:solidFill>
                        </a:rPr>
                        <a:t>2</a:t>
                      </a:r>
                    </a:p>
                  </a:txBody>
                  <a:tcPr marL="58605" marR="58605" marT="29301" marB="29301">
                    <a:noFill/>
                  </a:tcPr>
                </a:tc>
                <a:tc>
                  <a:txBody>
                    <a:bodyPr/>
                    <a:lstStyle/>
                    <a:p>
                      <a:pPr algn="ctr"/>
                      <a:r>
                        <a:rPr lang="en-US" sz="700" dirty="0">
                          <a:solidFill>
                            <a:schemeClr val="bg1"/>
                          </a:solidFill>
                        </a:rPr>
                        <a:t>7.4V, 1600mAh</a:t>
                      </a:r>
                    </a:p>
                  </a:txBody>
                  <a:tcPr marL="58605" marR="58605" marT="29301" marB="29301">
                    <a:noFill/>
                  </a:tcPr>
                </a:tc>
                <a:extLst>
                  <a:ext uri="{0D108BD9-81ED-4DB2-BD59-A6C34878D82A}">
                    <a16:rowId xmlns:a16="http://schemas.microsoft.com/office/drawing/2014/main" val="4159908799"/>
                  </a:ext>
                </a:extLst>
              </a:tr>
              <a:tr h="245255">
                <a:tc>
                  <a:txBody>
                    <a:bodyPr/>
                    <a:lstStyle/>
                    <a:p>
                      <a:pPr algn="ctr"/>
                      <a:r>
                        <a:rPr lang="en-US" sz="700" dirty="0">
                          <a:solidFill>
                            <a:schemeClr val="bg1"/>
                          </a:solidFill>
                        </a:rPr>
                        <a:t>3</a:t>
                      </a:r>
                    </a:p>
                  </a:txBody>
                  <a:tcPr marL="58605" marR="58605" marT="29301" marB="29301">
                    <a:noFill/>
                  </a:tcPr>
                </a:tc>
                <a:tc>
                  <a:txBody>
                    <a:bodyPr/>
                    <a:lstStyle/>
                    <a:p>
                      <a:pPr algn="l"/>
                      <a:r>
                        <a:rPr lang="en-US" sz="700" dirty="0">
                          <a:solidFill>
                            <a:schemeClr val="bg1"/>
                          </a:solidFill>
                        </a:rPr>
                        <a:t>Multi temp mini hot </a:t>
                      </a:r>
                      <a:r>
                        <a:rPr lang="en-US" sz="700" dirty="0" err="1">
                          <a:solidFill>
                            <a:schemeClr val="bg1"/>
                          </a:solidFill>
                        </a:rPr>
                        <a:t>glie</a:t>
                      </a:r>
                      <a:r>
                        <a:rPr lang="en-US" sz="700" dirty="0">
                          <a:solidFill>
                            <a:schemeClr val="bg1"/>
                          </a:solidFill>
                        </a:rPr>
                        <a:t> stick</a:t>
                      </a:r>
                    </a:p>
                  </a:txBody>
                  <a:tcPr marL="58605" marR="58605" marT="29301" marB="29301">
                    <a:noFill/>
                  </a:tcPr>
                </a:tc>
                <a:tc>
                  <a:txBody>
                    <a:bodyPr/>
                    <a:lstStyle/>
                    <a:p>
                      <a:pPr algn="ctr"/>
                      <a:r>
                        <a:rPr lang="en-US" sz="700" dirty="0">
                          <a:solidFill>
                            <a:schemeClr val="bg1"/>
                          </a:solidFill>
                        </a:rPr>
                        <a:t>1</a:t>
                      </a:r>
                    </a:p>
                  </a:txBody>
                  <a:tcPr marL="58605" marR="58605" marT="29301" marB="29301">
                    <a:noFill/>
                  </a:tcPr>
                </a:tc>
                <a:tc>
                  <a:txBody>
                    <a:bodyPr/>
                    <a:lstStyle/>
                    <a:p>
                      <a:pPr algn="ctr"/>
                      <a:r>
                        <a:rPr lang="en-US" sz="700" dirty="0">
                          <a:solidFill>
                            <a:schemeClr val="bg1"/>
                          </a:solidFill>
                        </a:rPr>
                        <a:t>Nil</a:t>
                      </a:r>
                    </a:p>
                  </a:txBody>
                  <a:tcPr marL="58605" marR="58605" marT="29301" marB="29301">
                    <a:noFill/>
                  </a:tcPr>
                </a:tc>
                <a:extLst>
                  <a:ext uri="{0D108BD9-81ED-4DB2-BD59-A6C34878D82A}">
                    <a16:rowId xmlns:a16="http://schemas.microsoft.com/office/drawing/2014/main" val="3018214335"/>
                  </a:ext>
                </a:extLst>
              </a:tr>
              <a:tr h="245255">
                <a:tc>
                  <a:txBody>
                    <a:bodyPr/>
                    <a:lstStyle/>
                    <a:p>
                      <a:pPr algn="ctr"/>
                      <a:r>
                        <a:rPr lang="en-US" sz="700" dirty="0">
                          <a:solidFill>
                            <a:schemeClr val="bg1"/>
                          </a:solidFill>
                        </a:rPr>
                        <a:t>4</a:t>
                      </a:r>
                    </a:p>
                  </a:txBody>
                  <a:tcPr marL="58605" marR="58605" marT="29301" marB="29301">
                    <a:noFill/>
                  </a:tcPr>
                </a:tc>
                <a:tc>
                  <a:txBody>
                    <a:bodyPr/>
                    <a:lstStyle/>
                    <a:p>
                      <a:pPr algn="l" fontAlgn="ctr"/>
                      <a:r>
                        <a:rPr lang="pt-BR" sz="700" b="0" i="0" u="none" strike="noStrike" dirty="0">
                          <a:solidFill>
                            <a:schemeClr val="bg1"/>
                          </a:solidFill>
                          <a:effectLst/>
                          <a:latin typeface="Arial Narrow" panose="020B0606020202030204" pitchFamily="34" charset="0"/>
                        </a:rPr>
                        <a:t>SG90  Micro Servo  motor- G9</a:t>
                      </a:r>
                    </a:p>
                  </a:txBody>
                  <a:tcPr marL="2223" marR="2223" marT="2223" marB="0" anchor="ctr">
                    <a:noFill/>
                  </a:tcPr>
                </a:tc>
                <a:tc>
                  <a:txBody>
                    <a:bodyPr/>
                    <a:lstStyle/>
                    <a:p>
                      <a:pPr algn="ctr"/>
                      <a:r>
                        <a:rPr lang="en-US" sz="700" dirty="0">
                          <a:solidFill>
                            <a:schemeClr val="bg1"/>
                          </a:solidFill>
                        </a:rPr>
                        <a:t>19</a:t>
                      </a:r>
                    </a:p>
                  </a:txBody>
                  <a:tcPr marL="58605" marR="58605" marT="29301" marB="29301">
                    <a:noFill/>
                  </a:tcPr>
                </a:tc>
                <a:tc>
                  <a:txBody>
                    <a:bodyPr/>
                    <a:lstStyle/>
                    <a:p>
                      <a:pPr algn="ctr"/>
                      <a:r>
                        <a:rPr lang="en-US" sz="700" dirty="0">
                          <a:solidFill>
                            <a:schemeClr val="bg1"/>
                          </a:solidFill>
                        </a:rPr>
                        <a:t>4.8V, 100mA</a:t>
                      </a:r>
                    </a:p>
                  </a:txBody>
                  <a:tcPr marL="58605" marR="58605" marT="29301" marB="29301">
                    <a:noFill/>
                  </a:tcPr>
                </a:tc>
                <a:extLst>
                  <a:ext uri="{0D108BD9-81ED-4DB2-BD59-A6C34878D82A}">
                    <a16:rowId xmlns:a16="http://schemas.microsoft.com/office/drawing/2014/main" val="2412900830"/>
                  </a:ext>
                </a:extLst>
              </a:tr>
              <a:tr h="245255">
                <a:tc>
                  <a:txBody>
                    <a:bodyPr/>
                    <a:lstStyle/>
                    <a:p>
                      <a:pPr algn="ctr"/>
                      <a:r>
                        <a:rPr lang="en-US" sz="700" dirty="0">
                          <a:solidFill>
                            <a:schemeClr val="bg1"/>
                          </a:solidFill>
                        </a:rPr>
                        <a:t>5</a:t>
                      </a:r>
                    </a:p>
                  </a:txBody>
                  <a:tcPr marL="58605" marR="58605" marT="29301" marB="29301">
                    <a:noFill/>
                  </a:tcPr>
                </a:tc>
                <a:tc>
                  <a:txBody>
                    <a:bodyPr/>
                    <a:lstStyle/>
                    <a:p>
                      <a:pPr algn="l" fontAlgn="ctr"/>
                      <a:r>
                        <a:rPr lang="pt-BR" sz="700" b="0" i="0" u="none" strike="noStrike" dirty="0">
                          <a:solidFill>
                            <a:schemeClr val="bg1"/>
                          </a:solidFill>
                          <a:effectLst/>
                          <a:latin typeface="Arial Narrow" panose="020B0606020202030204" pitchFamily="34" charset="0"/>
                        </a:rPr>
                        <a:t>120 pcs Breadboard jumper wires</a:t>
                      </a:r>
                    </a:p>
                  </a:txBody>
                  <a:tcPr marL="2223" marR="2223" marT="2223" marB="0" anchor="ctr">
                    <a:noFill/>
                  </a:tcPr>
                </a:tc>
                <a:tc>
                  <a:txBody>
                    <a:bodyPr/>
                    <a:lstStyle/>
                    <a:p>
                      <a:pPr algn="ctr"/>
                      <a:r>
                        <a:rPr lang="en-US" sz="700" dirty="0">
                          <a:solidFill>
                            <a:schemeClr val="bg1"/>
                          </a:solidFill>
                        </a:rPr>
                        <a:t>1</a:t>
                      </a:r>
                    </a:p>
                  </a:txBody>
                  <a:tcPr marL="58605" marR="58605" marT="29301" marB="29301">
                    <a:noFill/>
                  </a:tcPr>
                </a:tc>
                <a:tc>
                  <a:txBody>
                    <a:bodyPr/>
                    <a:lstStyle/>
                    <a:p>
                      <a:pPr algn="ctr"/>
                      <a:r>
                        <a:rPr lang="en-US" sz="700" dirty="0" err="1">
                          <a:solidFill>
                            <a:schemeClr val="bg1"/>
                          </a:solidFill>
                        </a:rPr>
                        <a:t>Nill</a:t>
                      </a:r>
                      <a:endParaRPr lang="en-US" sz="700" dirty="0">
                        <a:solidFill>
                          <a:schemeClr val="bg1"/>
                        </a:solidFill>
                      </a:endParaRPr>
                    </a:p>
                  </a:txBody>
                  <a:tcPr marL="58605" marR="58605" marT="29301" marB="29301">
                    <a:noFill/>
                  </a:tcPr>
                </a:tc>
                <a:extLst>
                  <a:ext uri="{0D108BD9-81ED-4DB2-BD59-A6C34878D82A}">
                    <a16:rowId xmlns:a16="http://schemas.microsoft.com/office/drawing/2014/main" val="901573416"/>
                  </a:ext>
                </a:extLst>
              </a:tr>
              <a:tr h="391703">
                <a:tc>
                  <a:txBody>
                    <a:bodyPr/>
                    <a:lstStyle/>
                    <a:p>
                      <a:pPr algn="ctr"/>
                      <a:r>
                        <a:rPr lang="en-US" sz="700" dirty="0">
                          <a:solidFill>
                            <a:schemeClr val="bg1"/>
                          </a:solidFill>
                        </a:rPr>
                        <a:t>6</a:t>
                      </a:r>
                    </a:p>
                  </a:txBody>
                  <a:tcPr marL="58605" marR="58605" marT="29301" marB="29301">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700" b="0" i="0" u="none" strike="noStrike" dirty="0">
                          <a:solidFill>
                            <a:schemeClr val="bg1"/>
                          </a:solidFill>
                          <a:effectLst/>
                          <a:latin typeface="Arial Narrow" panose="020B0606020202030204" pitchFamily="34" charset="0"/>
                        </a:rPr>
                        <a:t>Pcs HC-SR04 Ultrasonic Module Distance Sensor</a:t>
                      </a:r>
                    </a:p>
                    <a:p>
                      <a:pPr algn="l"/>
                      <a:endParaRPr lang="en-US" sz="700" dirty="0">
                        <a:solidFill>
                          <a:schemeClr val="bg1"/>
                        </a:solidFill>
                      </a:endParaRPr>
                    </a:p>
                  </a:txBody>
                  <a:tcPr marL="58605" marR="58605" marT="29301" marB="29301">
                    <a:noFill/>
                  </a:tcPr>
                </a:tc>
                <a:tc>
                  <a:txBody>
                    <a:bodyPr/>
                    <a:lstStyle/>
                    <a:p>
                      <a:pPr algn="ctr"/>
                      <a:r>
                        <a:rPr lang="en-US" sz="700" dirty="0">
                          <a:solidFill>
                            <a:schemeClr val="bg1"/>
                          </a:solidFill>
                        </a:rPr>
                        <a:t>2</a:t>
                      </a:r>
                    </a:p>
                  </a:txBody>
                  <a:tcPr marL="58605" marR="58605" marT="29301" marB="29301">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dirty="0">
                          <a:solidFill>
                            <a:schemeClr val="bg1"/>
                          </a:solidFill>
                        </a:rPr>
                        <a:t>5V, 15mA</a:t>
                      </a:r>
                    </a:p>
                    <a:p>
                      <a:pPr algn="ctr"/>
                      <a:endParaRPr lang="en-US" sz="700" dirty="0">
                        <a:solidFill>
                          <a:schemeClr val="bg1"/>
                        </a:solidFill>
                      </a:endParaRPr>
                    </a:p>
                  </a:txBody>
                  <a:tcPr marL="58605" marR="58605" marT="29301" marB="29301">
                    <a:noFill/>
                  </a:tcPr>
                </a:tc>
                <a:extLst>
                  <a:ext uri="{0D108BD9-81ED-4DB2-BD59-A6C34878D82A}">
                    <a16:rowId xmlns:a16="http://schemas.microsoft.com/office/drawing/2014/main" val="2993511964"/>
                  </a:ext>
                </a:extLst>
              </a:tr>
              <a:tr h="391703">
                <a:tc>
                  <a:txBody>
                    <a:bodyPr/>
                    <a:lstStyle/>
                    <a:p>
                      <a:pPr algn="ctr"/>
                      <a:r>
                        <a:rPr lang="en-US" sz="700" dirty="0">
                          <a:solidFill>
                            <a:schemeClr val="bg1"/>
                          </a:solidFill>
                        </a:rPr>
                        <a:t>7</a:t>
                      </a:r>
                    </a:p>
                  </a:txBody>
                  <a:tcPr marL="58605" marR="58605" marT="29301" marB="29301">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err="1">
                          <a:solidFill>
                            <a:schemeClr val="bg1"/>
                          </a:solidFill>
                        </a:rPr>
                        <a:t>Rustark</a:t>
                      </a:r>
                      <a:r>
                        <a:rPr lang="en-US" sz="700" dirty="0">
                          <a:solidFill>
                            <a:schemeClr val="bg1"/>
                          </a:solidFill>
                        </a:rPr>
                        <a:t> 420 pcs[#7 5/8” to 2-1/1”] zinc plated</a:t>
                      </a:r>
                    </a:p>
                    <a:p>
                      <a:pPr algn="l"/>
                      <a:endParaRPr lang="en-US" sz="700" dirty="0">
                        <a:solidFill>
                          <a:schemeClr val="bg1"/>
                        </a:solidFill>
                      </a:endParaRPr>
                    </a:p>
                  </a:txBody>
                  <a:tcPr marL="58605" marR="58605" marT="29301" marB="29301">
                    <a:noFill/>
                  </a:tcPr>
                </a:tc>
                <a:tc>
                  <a:txBody>
                    <a:bodyPr/>
                    <a:lstStyle/>
                    <a:p>
                      <a:pPr algn="ctr"/>
                      <a:r>
                        <a:rPr lang="en-US" sz="700" dirty="0">
                          <a:solidFill>
                            <a:schemeClr val="bg1"/>
                          </a:solidFill>
                        </a:rPr>
                        <a:t>2 Sheets</a:t>
                      </a:r>
                    </a:p>
                  </a:txBody>
                  <a:tcPr marL="58605" marR="58605" marT="29301" marB="29301">
                    <a:noFill/>
                  </a:tcPr>
                </a:tc>
                <a:tc>
                  <a:txBody>
                    <a:bodyPr/>
                    <a:lstStyle/>
                    <a:p>
                      <a:pPr algn="ctr"/>
                      <a:r>
                        <a:rPr lang="en-US" sz="700" dirty="0" err="1">
                          <a:solidFill>
                            <a:schemeClr val="bg1"/>
                          </a:solidFill>
                        </a:rPr>
                        <a:t>Nill</a:t>
                      </a:r>
                      <a:endParaRPr lang="en-US" sz="700" dirty="0">
                        <a:solidFill>
                          <a:schemeClr val="bg1"/>
                        </a:solidFill>
                      </a:endParaRPr>
                    </a:p>
                  </a:txBody>
                  <a:tcPr marL="58605" marR="58605" marT="29301" marB="29301">
                    <a:noFill/>
                  </a:tcPr>
                </a:tc>
                <a:extLst>
                  <a:ext uri="{0D108BD9-81ED-4DB2-BD59-A6C34878D82A}">
                    <a16:rowId xmlns:a16="http://schemas.microsoft.com/office/drawing/2014/main" val="2829593261"/>
                  </a:ext>
                </a:extLst>
              </a:tr>
              <a:tr h="245255">
                <a:tc>
                  <a:txBody>
                    <a:bodyPr/>
                    <a:lstStyle/>
                    <a:p>
                      <a:pPr algn="ctr"/>
                      <a:r>
                        <a:rPr lang="en-US" sz="700" dirty="0">
                          <a:solidFill>
                            <a:schemeClr val="bg1"/>
                          </a:solidFill>
                        </a:rPr>
                        <a:t>8</a:t>
                      </a:r>
                    </a:p>
                  </a:txBody>
                  <a:tcPr marL="58605" marR="58605" marT="29301" marB="29301">
                    <a:noFill/>
                  </a:tcPr>
                </a:tc>
                <a:tc>
                  <a:txBody>
                    <a:bodyPr/>
                    <a:lstStyle/>
                    <a:p>
                      <a:pPr algn="l"/>
                      <a:r>
                        <a:rPr lang="en-US" sz="700" dirty="0">
                          <a:solidFill>
                            <a:schemeClr val="bg1"/>
                          </a:solidFill>
                        </a:rPr>
                        <a:t>Electrical Insulation Tape</a:t>
                      </a:r>
                    </a:p>
                  </a:txBody>
                  <a:tcPr marL="58605" marR="58605" marT="29301" marB="29301">
                    <a:noFill/>
                  </a:tcPr>
                </a:tc>
                <a:tc>
                  <a:txBody>
                    <a:bodyPr/>
                    <a:lstStyle/>
                    <a:p>
                      <a:pPr algn="ctr"/>
                      <a:r>
                        <a:rPr lang="en-US" sz="700" dirty="0">
                          <a:solidFill>
                            <a:schemeClr val="bg1"/>
                          </a:solidFill>
                        </a:rPr>
                        <a:t>1</a:t>
                      </a:r>
                    </a:p>
                  </a:txBody>
                  <a:tcPr marL="58605" marR="58605" marT="29301" marB="29301">
                    <a:noFill/>
                  </a:tcPr>
                </a:tc>
                <a:tc>
                  <a:txBody>
                    <a:bodyPr/>
                    <a:lstStyle/>
                    <a:p>
                      <a:pPr algn="ctr"/>
                      <a:r>
                        <a:rPr lang="en-US" sz="700" dirty="0" err="1">
                          <a:solidFill>
                            <a:schemeClr val="bg1"/>
                          </a:solidFill>
                        </a:rPr>
                        <a:t>Nill</a:t>
                      </a:r>
                      <a:endParaRPr lang="en-US" sz="700" dirty="0">
                        <a:solidFill>
                          <a:schemeClr val="bg1"/>
                        </a:solidFill>
                      </a:endParaRPr>
                    </a:p>
                  </a:txBody>
                  <a:tcPr marL="58605" marR="58605" marT="29301" marB="29301">
                    <a:noFill/>
                  </a:tcPr>
                </a:tc>
                <a:extLst>
                  <a:ext uri="{0D108BD9-81ED-4DB2-BD59-A6C34878D82A}">
                    <a16:rowId xmlns:a16="http://schemas.microsoft.com/office/drawing/2014/main" val="2982610107"/>
                  </a:ext>
                </a:extLst>
              </a:tr>
              <a:tr h="280669">
                <a:tc>
                  <a:txBody>
                    <a:bodyPr/>
                    <a:lstStyle/>
                    <a:p>
                      <a:pPr algn="ctr"/>
                      <a:r>
                        <a:rPr lang="en-US" sz="700" dirty="0">
                          <a:solidFill>
                            <a:schemeClr val="bg1"/>
                          </a:solidFill>
                        </a:rPr>
                        <a:t>9</a:t>
                      </a:r>
                    </a:p>
                  </a:txBody>
                  <a:tcPr marL="58605" marR="58605" marT="29301" marB="29301">
                    <a:noFill/>
                  </a:tcPr>
                </a:tc>
                <a:tc>
                  <a:txBody>
                    <a:bodyPr/>
                    <a:lstStyle/>
                    <a:p>
                      <a:pPr algn="l"/>
                      <a:r>
                        <a:rPr lang="en-US" sz="700" dirty="0">
                          <a:solidFill>
                            <a:schemeClr val="bg1"/>
                          </a:solidFill>
                        </a:rPr>
                        <a:t>Turbine Motor</a:t>
                      </a:r>
                    </a:p>
                  </a:txBody>
                  <a:tcPr marL="58605" marR="58605" marT="29301" marB="29301">
                    <a:noFill/>
                  </a:tcPr>
                </a:tc>
                <a:tc>
                  <a:txBody>
                    <a:bodyPr/>
                    <a:lstStyle/>
                    <a:p>
                      <a:pPr algn="ctr"/>
                      <a:r>
                        <a:rPr lang="en-US" sz="700" dirty="0">
                          <a:solidFill>
                            <a:schemeClr val="bg1"/>
                          </a:solidFill>
                        </a:rPr>
                        <a:t>1</a:t>
                      </a:r>
                    </a:p>
                  </a:txBody>
                  <a:tcPr marL="58605" marR="58605" marT="29301" marB="29301">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dirty="0">
                          <a:solidFill>
                            <a:schemeClr val="bg1"/>
                          </a:solidFill>
                        </a:rPr>
                        <a:t>7V 17.8A, 10950 rpm. 12A/60s</a:t>
                      </a:r>
                    </a:p>
                    <a:p>
                      <a:pPr algn="ctr"/>
                      <a:endParaRPr lang="en-US" sz="700" dirty="0">
                        <a:solidFill>
                          <a:schemeClr val="bg1"/>
                        </a:solidFill>
                      </a:endParaRPr>
                    </a:p>
                  </a:txBody>
                  <a:tcPr marL="58605" marR="58605" marT="29301" marB="29301">
                    <a:noFill/>
                  </a:tcPr>
                </a:tc>
                <a:extLst>
                  <a:ext uri="{0D108BD9-81ED-4DB2-BD59-A6C34878D82A}">
                    <a16:rowId xmlns:a16="http://schemas.microsoft.com/office/drawing/2014/main" val="1838227556"/>
                  </a:ext>
                </a:extLst>
              </a:tr>
              <a:tr h="245255">
                <a:tc>
                  <a:txBody>
                    <a:bodyPr/>
                    <a:lstStyle/>
                    <a:p>
                      <a:pPr algn="ctr"/>
                      <a:r>
                        <a:rPr lang="en-US" sz="700" dirty="0">
                          <a:solidFill>
                            <a:schemeClr val="bg1"/>
                          </a:solidFill>
                        </a:rPr>
                        <a:t>10</a:t>
                      </a:r>
                    </a:p>
                  </a:txBody>
                  <a:tcPr marL="58605" marR="58605" marT="29301" marB="29301">
                    <a:noFill/>
                  </a:tcPr>
                </a:tc>
                <a:tc>
                  <a:txBody>
                    <a:bodyPr/>
                    <a:lstStyle/>
                    <a:p>
                      <a:pPr algn="l"/>
                      <a:r>
                        <a:rPr lang="en-US" sz="700" dirty="0">
                          <a:solidFill>
                            <a:schemeClr val="bg1"/>
                          </a:solidFill>
                        </a:rPr>
                        <a:t>Turbine Shaft</a:t>
                      </a:r>
                    </a:p>
                  </a:txBody>
                  <a:tcPr marL="58605" marR="58605" marT="29301" marB="29301">
                    <a:noFill/>
                  </a:tcPr>
                </a:tc>
                <a:tc>
                  <a:txBody>
                    <a:bodyPr/>
                    <a:lstStyle/>
                    <a:p>
                      <a:pPr algn="ctr"/>
                      <a:r>
                        <a:rPr lang="en-US" sz="700" dirty="0">
                          <a:solidFill>
                            <a:schemeClr val="bg1"/>
                          </a:solidFill>
                        </a:rPr>
                        <a:t>1</a:t>
                      </a:r>
                    </a:p>
                  </a:txBody>
                  <a:tcPr marL="58605" marR="58605" marT="29301" marB="29301">
                    <a:noFill/>
                  </a:tcPr>
                </a:tc>
                <a:tc>
                  <a:txBody>
                    <a:bodyPr/>
                    <a:lstStyle/>
                    <a:p>
                      <a:pPr algn="ctr"/>
                      <a:r>
                        <a:rPr lang="en-US" sz="700" dirty="0" err="1">
                          <a:solidFill>
                            <a:schemeClr val="bg1"/>
                          </a:solidFill>
                        </a:rPr>
                        <a:t>Nill</a:t>
                      </a:r>
                      <a:endParaRPr lang="en-US" sz="700" dirty="0">
                        <a:solidFill>
                          <a:schemeClr val="bg1"/>
                        </a:solidFill>
                      </a:endParaRPr>
                    </a:p>
                  </a:txBody>
                  <a:tcPr marL="58605" marR="58605" marT="29301" marB="29301">
                    <a:noFill/>
                  </a:tcPr>
                </a:tc>
                <a:extLst>
                  <a:ext uri="{0D108BD9-81ED-4DB2-BD59-A6C34878D82A}">
                    <a16:rowId xmlns:a16="http://schemas.microsoft.com/office/drawing/2014/main" val="1462101117"/>
                  </a:ext>
                </a:extLst>
              </a:tr>
              <a:tr h="245255">
                <a:tc>
                  <a:txBody>
                    <a:bodyPr/>
                    <a:lstStyle/>
                    <a:p>
                      <a:pPr algn="ctr"/>
                      <a:r>
                        <a:rPr lang="en-US" sz="700" dirty="0">
                          <a:solidFill>
                            <a:schemeClr val="bg1"/>
                          </a:solidFill>
                        </a:rPr>
                        <a:t>11</a:t>
                      </a:r>
                    </a:p>
                  </a:txBody>
                  <a:tcPr marL="58605" marR="58605" marT="29301" marB="29301">
                    <a:noFill/>
                  </a:tcPr>
                </a:tc>
                <a:tc>
                  <a:txBody>
                    <a:bodyPr/>
                    <a:lstStyle/>
                    <a:p>
                      <a:pPr algn="l"/>
                      <a:r>
                        <a:rPr lang="en-US" sz="700" dirty="0">
                          <a:solidFill>
                            <a:schemeClr val="bg1"/>
                          </a:solidFill>
                        </a:rPr>
                        <a:t>Turbine Blade</a:t>
                      </a:r>
                    </a:p>
                  </a:txBody>
                  <a:tcPr marL="58605" marR="58605" marT="29301" marB="29301">
                    <a:noFill/>
                  </a:tcPr>
                </a:tc>
                <a:tc>
                  <a:txBody>
                    <a:bodyPr/>
                    <a:lstStyle/>
                    <a:p>
                      <a:pPr algn="ctr"/>
                      <a:r>
                        <a:rPr lang="en-US" sz="700" dirty="0">
                          <a:solidFill>
                            <a:schemeClr val="bg1"/>
                          </a:solidFill>
                        </a:rPr>
                        <a:t>1</a:t>
                      </a:r>
                    </a:p>
                  </a:txBody>
                  <a:tcPr marL="58605" marR="58605" marT="29301" marB="29301">
                    <a:noFill/>
                  </a:tcPr>
                </a:tc>
                <a:tc>
                  <a:txBody>
                    <a:bodyPr/>
                    <a:lstStyle/>
                    <a:p>
                      <a:pPr algn="ctr"/>
                      <a:r>
                        <a:rPr lang="en-US" sz="700" dirty="0">
                          <a:solidFill>
                            <a:schemeClr val="bg1"/>
                          </a:solidFill>
                        </a:rPr>
                        <a:t>Nil</a:t>
                      </a:r>
                    </a:p>
                  </a:txBody>
                  <a:tcPr marL="58605" marR="58605" marT="29301" marB="29301">
                    <a:noFill/>
                  </a:tcPr>
                </a:tc>
                <a:extLst>
                  <a:ext uri="{0D108BD9-81ED-4DB2-BD59-A6C34878D82A}">
                    <a16:rowId xmlns:a16="http://schemas.microsoft.com/office/drawing/2014/main" val="4286493925"/>
                  </a:ext>
                </a:extLst>
              </a:tr>
              <a:tr h="245255">
                <a:tc>
                  <a:txBody>
                    <a:bodyPr/>
                    <a:lstStyle/>
                    <a:p>
                      <a:pPr algn="ctr"/>
                      <a:endParaRPr lang="en-US" sz="700" dirty="0">
                        <a:solidFill>
                          <a:schemeClr val="bg1"/>
                        </a:solidFill>
                      </a:endParaRPr>
                    </a:p>
                  </a:txBody>
                  <a:tcPr marL="58605" marR="58605" marT="29301" marB="29301">
                    <a:noFill/>
                  </a:tcPr>
                </a:tc>
                <a:tc>
                  <a:txBody>
                    <a:bodyPr/>
                    <a:lstStyle/>
                    <a:p>
                      <a:pPr algn="l"/>
                      <a:endParaRPr lang="en-US" sz="700" dirty="0">
                        <a:solidFill>
                          <a:schemeClr val="bg1"/>
                        </a:solidFill>
                      </a:endParaRPr>
                    </a:p>
                  </a:txBody>
                  <a:tcPr marL="58605" marR="58605" marT="29301" marB="29301">
                    <a:noFill/>
                  </a:tcPr>
                </a:tc>
                <a:tc>
                  <a:txBody>
                    <a:bodyPr/>
                    <a:lstStyle/>
                    <a:p>
                      <a:pPr algn="ctr"/>
                      <a:endParaRPr lang="en-US" sz="700">
                        <a:solidFill>
                          <a:schemeClr val="bg1"/>
                        </a:solidFill>
                      </a:endParaRPr>
                    </a:p>
                  </a:txBody>
                  <a:tcPr marL="58605" marR="58605" marT="29301" marB="29301">
                    <a:noFill/>
                  </a:tcPr>
                </a:tc>
                <a:tc>
                  <a:txBody>
                    <a:bodyPr/>
                    <a:lstStyle/>
                    <a:p>
                      <a:pPr algn="ctr"/>
                      <a:endParaRPr lang="en-US" sz="700">
                        <a:solidFill>
                          <a:schemeClr val="bg1"/>
                        </a:solidFill>
                      </a:endParaRPr>
                    </a:p>
                  </a:txBody>
                  <a:tcPr marL="58605" marR="58605" marT="29301" marB="29301">
                    <a:noFill/>
                  </a:tcPr>
                </a:tc>
                <a:extLst>
                  <a:ext uri="{0D108BD9-81ED-4DB2-BD59-A6C34878D82A}">
                    <a16:rowId xmlns:a16="http://schemas.microsoft.com/office/drawing/2014/main" val="2376613153"/>
                  </a:ext>
                </a:extLst>
              </a:tr>
              <a:tr h="245255">
                <a:tc>
                  <a:txBody>
                    <a:bodyPr/>
                    <a:lstStyle/>
                    <a:p>
                      <a:pPr algn="ctr"/>
                      <a:endParaRPr lang="en-US" sz="700" dirty="0">
                        <a:solidFill>
                          <a:schemeClr val="bg1"/>
                        </a:solidFill>
                      </a:endParaRPr>
                    </a:p>
                  </a:txBody>
                  <a:tcPr marL="58605" marR="58605" marT="29301" marB="29301">
                    <a:noFill/>
                  </a:tcPr>
                </a:tc>
                <a:tc>
                  <a:txBody>
                    <a:bodyPr/>
                    <a:lstStyle/>
                    <a:p>
                      <a:pPr algn="l"/>
                      <a:r>
                        <a:rPr lang="en-US" sz="700" dirty="0">
                          <a:solidFill>
                            <a:schemeClr val="bg1"/>
                          </a:solidFill>
                        </a:rPr>
                        <a:t>Referenced Weights</a:t>
                      </a:r>
                    </a:p>
                  </a:txBody>
                  <a:tcPr marL="58605" marR="58605" marT="29301" marB="29301">
                    <a:noFill/>
                  </a:tcPr>
                </a:tc>
                <a:tc>
                  <a:txBody>
                    <a:bodyPr/>
                    <a:lstStyle/>
                    <a:p>
                      <a:pPr algn="ctr"/>
                      <a:r>
                        <a:rPr lang="en-US" sz="700" dirty="0">
                          <a:solidFill>
                            <a:schemeClr val="bg1"/>
                          </a:solidFill>
                        </a:rPr>
                        <a:t>364,14</a:t>
                      </a:r>
                    </a:p>
                  </a:txBody>
                  <a:tcPr marL="58605" marR="58605" marT="29301" marB="29301">
                    <a:noFill/>
                  </a:tcPr>
                </a:tc>
                <a:tc>
                  <a:txBody>
                    <a:bodyPr/>
                    <a:lstStyle/>
                    <a:p>
                      <a:pPr algn="ctr"/>
                      <a:endParaRPr lang="en-US" sz="700" dirty="0">
                        <a:solidFill>
                          <a:schemeClr val="bg1"/>
                        </a:solidFill>
                      </a:endParaRPr>
                    </a:p>
                  </a:txBody>
                  <a:tcPr marL="58605" marR="58605" marT="29301" marB="29301">
                    <a:noFill/>
                  </a:tcPr>
                </a:tc>
                <a:extLst>
                  <a:ext uri="{0D108BD9-81ED-4DB2-BD59-A6C34878D82A}">
                    <a16:rowId xmlns:a16="http://schemas.microsoft.com/office/drawing/2014/main" val="4057192608"/>
                  </a:ext>
                </a:extLst>
              </a:tr>
              <a:tr h="245255">
                <a:tc>
                  <a:txBody>
                    <a:bodyPr/>
                    <a:lstStyle/>
                    <a:p>
                      <a:pPr algn="ctr"/>
                      <a:endParaRPr lang="en-US" sz="700" dirty="0">
                        <a:solidFill>
                          <a:schemeClr val="bg1"/>
                        </a:solidFill>
                      </a:endParaRPr>
                    </a:p>
                  </a:txBody>
                  <a:tcPr marL="58605" marR="58605" marT="29301" marB="29301">
                    <a:noFill/>
                  </a:tcPr>
                </a:tc>
                <a:tc>
                  <a:txBody>
                    <a:bodyPr/>
                    <a:lstStyle/>
                    <a:p>
                      <a:pPr algn="l"/>
                      <a:r>
                        <a:rPr lang="en-US" sz="700" dirty="0">
                          <a:solidFill>
                            <a:schemeClr val="bg1"/>
                          </a:solidFill>
                        </a:rPr>
                        <a:t>Consumables Weights</a:t>
                      </a:r>
                    </a:p>
                  </a:txBody>
                  <a:tcPr marL="58605" marR="58605" marT="29301" marB="29301">
                    <a:noFill/>
                  </a:tcPr>
                </a:tc>
                <a:tc>
                  <a:txBody>
                    <a:bodyPr/>
                    <a:lstStyle/>
                    <a:p>
                      <a:pPr algn="ctr"/>
                      <a:r>
                        <a:rPr lang="en-US" sz="700" dirty="0">
                          <a:solidFill>
                            <a:schemeClr val="bg1"/>
                          </a:solidFill>
                        </a:rPr>
                        <a:t>221</a:t>
                      </a:r>
                    </a:p>
                  </a:txBody>
                  <a:tcPr marL="58605" marR="58605" marT="29301" marB="29301">
                    <a:noFill/>
                  </a:tcPr>
                </a:tc>
                <a:tc>
                  <a:txBody>
                    <a:bodyPr/>
                    <a:lstStyle/>
                    <a:p>
                      <a:pPr algn="ctr"/>
                      <a:endParaRPr lang="en-US" sz="700" dirty="0">
                        <a:solidFill>
                          <a:schemeClr val="bg1"/>
                        </a:solidFill>
                      </a:endParaRPr>
                    </a:p>
                  </a:txBody>
                  <a:tcPr marL="58605" marR="58605" marT="29301" marB="29301">
                    <a:noFill/>
                  </a:tcPr>
                </a:tc>
                <a:extLst>
                  <a:ext uri="{0D108BD9-81ED-4DB2-BD59-A6C34878D82A}">
                    <a16:rowId xmlns:a16="http://schemas.microsoft.com/office/drawing/2014/main" val="1079053649"/>
                  </a:ext>
                </a:extLst>
              </a:tr>
              <a:tr h="245255">
                <a:tc>
                  <a:txBody>
                    <a:bodyPr/>
                    <a:lstStyle/>
                    <a:p>
                      <a:pPr algn="ctr"/>
                      <a:endParaRPr lang="en-US" sz="700" dirty="0">
                        <a:solidFill>
                          <a:schemeClr val="bg1"/>
                        </a:solidFill>
                      </a:endParaRPr>
                    </a:p>
                  </a:txBody>
                  <a:tcPr marL="58605" marR="58605" marT="29301" marB="29301">
                    <a:noFill/>
                  </a:tcPr>
                </a:tc>
                <a:tc>
                  <a:txBody>
                    <a:bodyPr/>
                    <a:lstStyle/>
                    <a:p>
                      <a:pPr algn="l"/>
                      <a:r>
                        <a:rPr lang="en-US" sz="700" dirty="0">
                          <a:solidFill>
                            <a:schemeClr val="bg1"/>
                          </a:solidFill>
                        </a:rPr>
                        <a:t>Total Weight</a:t>
                      </a:r>
                    </a:p>
                  </a:txBody>
                  <a:tcPr marL="58605" marR="58605" marT="29301" marB="29301">
                    <a:noFill/>
                  </a:tcPr>
                </a:tc>
                <a:tc>
                  <a:txBody>
                    <a:bodyPr/>
                    <a:lstStyle/>
                    <a:p>
                      <a:pPr algn="ctr"/>
                      <a:r>
                        <a:rPr lang="en-US" sz="700" dirty="0">
                          <a:solidFill>
                            <a:schemeClr val="bg1"/>
                          </a:solidFill>
                        </a:rPr>
                        <a:t>585,14</a:t>
                      </a:r>
                    </a:p>
                  </a:txBody>
                  <a:tcPr marL="58605" marR="58605" marT="29301" marB="29301">
                    <a:noFill/>
                  </a:tcPr>
                </a:tc>
                <a:tc>
                  <a:txBody>
                    <a:bodyPr/>
                    <a:lstStyle/>
                    <a:p>
                      <a:pPr algn="ctr"/>
                      <a:endParaRPr lang="en-US" sz="700" dirty="0">
                        <a:solidFill>
                          <a:schemeClr val="bg1"/>
                        </a:solidFill>
                      </a:endParaRPr>
                    </a:p>
                  </a:txBody>
                  <a:tcPr marL="58605" marR="58605" marT="29301" marB="29301">
                    <a:noFill/>
                  </a:tcPr>
                </a:tc>
                <a:extLst>
                  <a:ext uri="{0D108BD9-81ED-4DB2-BD59-A6C34878D82A}">
                    <a16:rowId xmlns:a16="http://schemas.microsoft.com/office/drawing/2014/main" val="2305804235"/>
                  </a:ext>
                </a:extLst>
              </a:tr>
            </a:tbl>
          </a:graphicData>
        </a:graphic>
      </p:graphicFrame>
      <p:sp useBgFill="1">
        <p:nvSpPr>
          <p:cNvPr id="12" name="Freeform: Shape 11">
            <a:extLst>
              <a:ext uri="{FF2B5EF4-FFF2-40B4-BE49-F238E27FC236}">
                <a16:creationId xmlns:a16="http://schemas.microsoft.com/office/drawing/2014/main" id="{3869E04B-9F1D-4B90-9A56-76A223F58A6A}"/>
              </a:ext>
            </a:extLst>
          </p:cNvPr>
          <p:cNvSpPr/>
          <p:nvPr/>
        </p:nvSpPr>
        <p:spPr>
          <a:xfrm rot="19742354">
            <a:off x="2639648" y="1758574"/>
            <a:ext cx="3445652" cy="3431176"/>
          </a:xfrm>
          <a:custGeom>
            <a:avLst/>
            <a:gdLst>
              <a:gd name="connsiteX0" fmla="*/ 1059694 w 2119387"/>
              <a:gd name="connsiteY0" fmla="*/ 1432825 h 2114412"/>
              <a:gd name="connsiteX1" fmla="*/ 686562 w 2119387"/>
              <a:gd name="connsiteY1" fmla="*/ 1059694 h 2114412"/>
              <a:gd name="connsiteX2" fmla="*/ 1059694 w 2119387"/>
              <a:gd name="connsiteY2" fmla="*/ 686562 h 2114412"/>
              <a:gd name="connsiteX3" fmla="*/ 1432825 w 2119387"/>
              <a:gd name="connsiteY3" fmla="*/ 1059694 h 2114412"/>
              <a:gd name="connsiteX4" fmla="*/ 1059694 w 2119387"/>
              <a:gd name="connsiteY4" fmla="*/ 1432825 h 2114412"/>
              <a:gd name="connsiteX5" fmla="*/ 1900483 w 2119387"/>
              <a:gd name="connsiteY5" fmla="*/ 82586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6 w 2119387"/>
              <a:gd name="connsiteY12" fmla="*/ 0 h 2114412"/>
              <a:gd name="connsiteX13" fmla="*/ 825864 w 2119387"/>
              <a:gd name="connsiteY13" fmla="*/ 218904 h 2114412"/>
              <a:gd name="connsiteX14" fmla="*/ 631836 w 2119387"/>
              <a:gd name="connsiteY14" fmla="*/ 298505 h 2114412"/>
              <a:gd name="connsiteX15" fmla="*/ 398007 w 2119387"/>
              <a:gd name="connsiteY15" fmla="*/ 218904 h 2114412"/>
              <a:gd name="connsiteX16" fmla="*/ 218904 w 2119387"/>
              <a:gd name="connsiteY16" fmla="*/ 398007 h 2114412"/>
              <a:gd name="connsiteX17" fmla="*/ 298505 w 2119387"/>
              <a:gd name="connsiteY17" fmla="*/ 631836 h 2114412"/>
              <a:gd name="connsiteX18" fmla="*/ 218904 w 2119387"/>
              <a:gd name="connsiteY18" fmla="*/ 825865 h 2114412"/>
              <a:gd name="connsiteX19" fmla="*/ 0 w 2119387"/>
              <a:gd name="connsiteY19" fmla="*/ 935316 h 2114412"/>
              <a:gd name="connsiteX20" fmla="*/ 0 w 2119387"/>
              <a:gd name="connsiteY20" fmla="*/ 1184071 h 2114412"/>
              <a:gd name="connsiteX21" fmla="*/ 218904 w 2119387"/>
              <a:gd name="connsiteY21" fmla="*/ 1293523 h 2114412"/>
              <a:gd name="connsiteX22" fmla="*/ 298505 w 2119387"/>
              <a:gd name="connsiteY22" fmla="*/ 1487551 h 2114412"/>
              <a:gd name="connsiteX23" fmla="*/ 218904 w 2119387"/>
              <a:gd name="connsiteY23" fmla="*/ 1721380 h 2114412"/>
              <a:gd name="connsiteX24" fmla="*/ 393032 w 2119387"/>
              <a:gd name="connsiteY24" fmla="*/ 1895508 h 2114412"/>
              <a:gd name="connsiteX25" fmla="*/ 626861 w 2119387"/>
              <a:gd name="connsiteY25" fmla="*/ 1815907 h 2114412"/>
              <a:gd name="connsiteX26" fmla="*/ 820889 w 2119387"/>
              <a:gd name="connsiteY26" fmla="*/ 1895508 h 2114412"/>
              <a:gd name="connsiteX27" fmla="*/ 930341 w 2119387"/>
              <a:gd name="connsiteY27" fmla="*/ 2114412 h 2114412"/>
              <a:gd name="connsiteX28" fmla="*/ 1179096 w 2119387"/>
              <a:gd name="connsiteY28" fmla="*/ 2114412 h 2114412"/>
              <a:gd name="connsiteX29" fmla="*/ 1288548 w 2119387"/>
              <a:gd name="connsiteY29" fmla="*/ 1895508 h 2114412"/>
              <a:gd name="connsiteX30" fmla="*/ 1482576 w 2119387"/>
              <a:gd name="connsiteY30" fmla="*/ 1815907 h 2114412"/>
              <a:gd name="connsiteX31" fmla="*/ 1716405 w 2119387"/>
              <a:gd name="connsiteY31" fmla="*/ 1895508 h 2114412"/>
              <a:gd name="connsiteX32" fmla="*/ 1895508 w 2119387"/>
              <a:gd name="connsiteY32" fmla="*/ 1721380 h 2114412"/>
              <a:gd name="connsiteX33" fmla="*/ 1815907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5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19387" h="2114412">
                <a:moveTo>
                  <a:pt x="1059694" y="1432825"/>
                </a:moveTo>
                <a:cubicBezTo>
                  <a:pt x="850740" y="1432825"/>
                  <a:pt x="686562" y="1263672"/>
                  <a:pt x="686562" y="1059694"/>
                </a:cubicBezTo>
                <a:cubicBezTo>
                  <a:pt x="686562" y="855715"/>
                  <a:pt x="855715" y="686562"/>
                  <a:pt x="1059694" y="686562"/>
                </a:cubicBezTo>
                <a:cubicBezTo>
                  <a:pt x="1268647" y="686562"/>
                  <a:pt x="1432825" y="855715"/>
                  <a:pt x="1432825" y="1059694"/>
                </a:cubicBezTo>
                <a:cubicBezTo>
                  <a:pt x="1432825" y="1263672"/>
                  <a:pt x="1263672" y="1432825"/>
                  <a:pt x="1059694" y="1432825"/>
                </a:cubicBezTo>
                <a:close/>
                <a:moveTo>
                  <a:pt x="1900483" y="825865"/>
                </a:moveTo>
                <a:cubicBezTo>
                  <a:pt x="1880583" y="756213"/>
                  <a:pt x="1855708" y="691537"/>
                  <a:pt x="1820882" y="631836"/>
                </a:cubicBezTo>
                <a:lnTo>
                  <a:pt x="1900483" y="398007"/>
                </a:lnTo>
                <a:lnTo>
                  <a:pt x="1721380" y="218904"/>
                </a:lnTo>
                <a:lnTo>
                  <a:pt x="1487551" y="298505"/>
                </a:lnTo>
                <a:cubicBezTo>
                  <a:pt x="1427850" y="263680"/>
                  <a:pt x="1363174" y="238804"/>
                  <a:pt x="1293523" y="218904"/>
                </a:cubicBezTo>
                <a:lnTo>
                  <a:pt x="1184071" y="0"/>
                </a:lnTo>
                <a:lnTo>
                  <a:pt x="935316" y="0"/>
                </a:lnTo>
                <a:lnTo>
                  <a:pt x="825864" y="218904"/>
                </a:lnTo>
                <a:cubicBezTo>
                  <a:pt x="756213" y="238804"/>
                  <a:pt x="691537" y="263680"/>
                  <a:pt x="631836" y="298505"/>
                </a:cubicBezTo>
                <a:lnTo>
                  <a:pt x="398007" y="218904"/>
                </a:lnTo>
                <a:lnTo>
                  <a:pt x="218904" y="398007"/>
                </a:lnTo>
                <a:lnTo>
                  <a:pt x="298505" y="631836"/>
                </a:lnTo>
                <a:cubicBezTo>
                  <a:pt x="263680" y="691537"/>
                  <a:pt x="238804" y="756213"/>
                  <a:pt x="218904" y="825865"/>
                </a:cubicBezTo>
                <a:lnTo>
                  <a:pt x="0" y="935316"/>
                </a:lnTo>
                <a:lnTo>
                  <a:pt x="0" y="1184071"/>
                </a:lnTo>
                <a:lnTo>
                  <a:pt x="218904" y="1293523"/>
                </a:lnTo>
                <a:cubicBezTo>
                  <a:pt x="238804" y="1363174"/>
                  <a:pt x="263680" y="1427850"/>
                  <a:pt x="298505" y="1487551"/>
                </a:cubicBezTo>
                <a:lnTo>
                  <a:pt x="218904" y="1721380"/>
                </a:lnTo>
                <a:lnTo>
                  <a:pt x="393032" y="1895508"/>
                </a:lnTo>
                <a:lnTo>
                  <a:pt x="626861" y="1815907"/>
                </a:lnTo>
                <a:cubicBezTo>
                  <a:pt x="686562" y="1850733"/>
                  <a:pt x="751238" y="1875608"/>
                  <a:pt x="820889" y="1895508"/>
                </a:cubicBezTo>
                <a:lnTo>
                  <a:pt x="930341" y="2114412"/>
                </a:lnTo>
                <a:lnTo>
                  <a:pt x="1179096" y="2114412"/>
                </a:lnTo>
                <a:lnTo>
                  <a:pt x="1288548" y="1895508"/>
                </a:lnTo>
                <a:cubicBezTo>
                  <a:pt x="1358199" y="1875608"/>
                  <a:pt x="1422875" y="1850733"/>
                  <a:pt x="1482576" y="1815907"/>
                </a:cubicBezTo>
                <a:lnTo>
                  <a:pt x="1716405" y="1895508"/>
                </a:lnTo>
                <a:lnTo>
                  <a:pt x="1895508" y="1721380"/>
                </a:lnTo>
                <a:lnTo>
                  <a:pt x="1815907" y="1487551"/>
                </a:lnTo>
                <a:cubicBezTo>
                  <a:pt x="1850732" y="1427850"/>
                  <a:pt x="1880583" y="1358199"/>
                  <a:pt x="1900483" y="1293523"/>
                </a:cubicBezTo>
                <a:lnTo>
                  <a:pt x="2119387" y="1184071"/>
                </a:lnTo>
                <a:lnTo>
                  <a:pt x="2119387" y="935316"/>
                </a:lnTo>
                <a:lnTo>
                  <a:pt x="1900483" y="825865"/>
                </a:lnTo>
                <a:close/>
              </a:path>
            </a:pathLst>
          </a:custGeom>
          <a:ln w="49709" cap="flat">
            <a:noFill/>
            <a:prstDash val="solid"/>
            <a:miter/>
          </a:ln>
        </p:spPr>
        <p:txBody>
          <a:bodyPr rtlCol="0" anchor="ctr"/>
          <a:lstStyle/>
          <a:p>
            <a:endParaRPr lang="en-US" dirty="0"/>
          </a:p>
        </p:txBody>
      </p:sp>
      <p:sp useBgFill="1">
        <p:nvSpPr>
          <p:cNvPr id="13" name="Freeform: Shape 12">
            <a:extLst>
              <a:ext uri="{FF2B5EF4-FFF2-40B4-BE49-F238E27FC236}">
                <a16:creationId xmlns:a16="http://schemas.microsoft.com/office/drawing/2014/main" id="{01136C6F-7B6B-4575-8C45-477E5B84CC5F}"/>
              </a:ext>
            </a:extLst>
          </p:cNvPr>
          <p:cNvSpPr/>
          <p:nvPr/>
        </p:nvSpPr>
        <p:spPr>
          <a:xfrm rot="1691279">
            <a:off x="53622" y="3629090"/>
            <a:ext cx="3441702" cy="3373416"/>
          </a:xfrm>
          <a:custGeom>
            <a:avLst/>
            <a:gdLst>
              <a:gd name="connsiteX0" fmla="*/ 1059694 w 2119387"/>
              <a:gd name="connsiteY0" fmla="*/ 1432825 h 2114412"/>
              <a:gd name="connsiteX1" fmla="*/ 686562 w 2119387"/>
              <a:gd name="connsiteY1" fmla="*/ 1059693 h 2114412"/>
              <a:gd name="connsiteX2" fmla="*/ 1059694 w 2119387"/>
              <a:gd name="connsiteY2" fmla="*/ 686562 h 2114412"/>
              <a:gd name="connsiteX3" fmla="*/ 1432825 w 2119387"/>
              <a:gd name="connsiteY3" fmla="*/ 1059693 h 2114412"/>
              <a:gd name="connsiteX4" fmla="*/ 1059694 w 2119387"/>
              <a:gd name="connsiteY4" fmla="*/ 1432825 h 2114412"/>
              <a:gd name="connsiteX5" fmla="*/ 1059694 w 2119387"/>
              <a:gd name="connsiteY5" fmla="*/ 143282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7 w 2119387"/>
              <a:gd name="connsiteY12" fmla="*/ 0 h 2114412"/>
              <a:gd name="connsiteX13" fmla="*/ 825865 w 2119387"/>
              <a:gd name="connsiteY13" fmla="*/ 218904 h 2114412"/>
              <a:gd name="connsiteX14" fmla="*/ 631836 w 2119387"/>
              <a:gd name="connsiteY14" fmla="*/ 298505 h 2114412"/>
              <a:gd name="connsiteX15" fmla="*/ 398007 w 2119387"/>
              <a:gd name="connsiteY15" fmla="*/ 218904 h 2114412"/>
              <a:gd name="connsiteX16" fmla="*/ 223879 w 2119387"/>
              <a:gd name="connsiteY16" fmla="*/ 393032 h 2114412"/>
              <a:gd name="connsiteX17" fmla="*/ 298505 w 2119387"/>
              <a:gd name="connsiteY17" fmla="*/ 626861 h 2114412"/>
              <a:gd name="connsiteX18" fmla="*/ 218904 w 2119387"/>
              <a:gd name="connsiteY18" fmla="*/ 820889 h 2114412"/>
              <a:gd name="connsiteX19" fmla="*/ 0 w 2119387"/>
              <a:gd name="connsiteY19" fmla="*/ 930341 h 2114412"/>
              <a:gd name="connsiteX20" fmla="*/ 0 w 2119387"/>
              <a:gd name="connsiteY20" fmla="*/ 1179096 h 2114412"/>
              <a:gd name="connsiteX21" fmla="*/ 218904 w 2119387"/>
              <a:gd name="connsiteY21" fmla="*/ 1288548 h 2114412"/>
              <a:gd name="connsiteX22" fmla="*/ 298505 w 2119387"/>
              <a:gd name="connsiteY22" fmla="*/ 1482576 h 2114412"/>
              <a:gd name="connsiteX23" fmla="*/ 223879 w 2119387"/>
              <a:gd name="connsiteY23" fmla="*/ 1716405 h 2114412"/>
              <a:gd name="connsiteX24" fmla="*/ 398007 w 2119387"/>
              <a:gd name="connsiteY24" fmla="*/ 1890533 h 2114412"/>
              <a:gd name="connsiteX25" fmla="*/ 631836 w 2119387"/>
              <a:gd name="connsiteY25" fmla="*/ 1815907 h 2114412"/>
              <a:gd name="connsiteX26" fmla="*/ 825865 w 2119387"/>
              <a:gd name="connsiteY26" fmla="*/ 1895508 h 2114412"/>
              <a:gd name="connsiteX27" fmla="*/ 935317 w 2119387"/>
              <a:gd name="connsiteY27" fmla="*/ 2114412 h 2114412"/>
              <a:gd name="connsiteX28" fmla="*/ 1184071 w 2119387"/>
              <a:gd name="connsiteY28" fmla="*/ 2114412 h 2114412"/>
              <a:gd name="connsiteX29" fmla="*/ 1293523 w 2119387"/>
              <a:gd name="connsiteY29" fmla="*/ 1895508 h 2114412"/>
              <a:gd name="connsiteX30" fmla="*/ 1487551 w 2119387"/>
              <a:gd name="connsiteY30" fmla="*/ 1815907 h 2114412"/>
              <a:gd name="connsiteX31" fmla="*/ 1721380 w 2119387"/>
              <a:gd name="connsiteY31" fmla="*/ 1895508 h 2114412"/>
              <a:gd name="connsiteX32" fmla="*/ 1895508 w 2119387"/>
              <a:gd name="connsiteY32" fmla="*/ 1716405 h 2114412"/>
              <a:gd name="connsiteX33" fmla="*/ 1820882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4 h 2114412"/>
              <a:gd name="connsiteX38" fmla="*/ 1820882 w 2119387"/>
              <a:gd name="connsiteY38" fmla="*/ 631836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19387" h="2114412">
                <a:moveTo>
                  <a:pt x="1059694" y="1432825"/>
                </a:moveTo>
                <a:cubicBezTo>
                  <a:pt x="850740" y="1432825"/>
                  <a:pt x="686562" y="1263672"/>
                  <a:pt x="686562" y="1059693"/>
                </a:cubicBezTo>
                <a:cubicBezTo>
                  <a:pt x="686562" y="850740"/>
                  <a:pt x="855715" y="686562"/>
                  <a:pt x="1059694" y="686562"/>
                </a:cubicBezTo>
                <a:cubicBezTo>
                  <a:pt x="1268647" y="686562"/>
                  <a:pt x="1432825" y="855715"/>
                  <a:pt x="1432825" y="1059693"/>
                </a:cubicBezTo>
                <a:cubicBezTo>
                  <a:pt x="1432825" y="1263672"/>
                  <a:pt x="1268647" y="1432825"/>
                  <a:pt x="1059694" y="1432825"/>
                </a:cubicBezTo>
                <a:lnTo>
                  <a:pt x="1059694" y="1432825"/>
                </a:lnTo>
                <a:close/>
                <a:moveTo>
                  <a:pt x="1820882" y="631836"/>
                </a:moveTo>
                <a:lnTo>
                  <a:pt x="1900483" y="398007"/>
                </a:lnTo>
                <a:lnTo>
                  <a:pt x="1721380" y="218904"/>
                </a:lnTo>
                <a:lnTo>
                  <a:pt x="1487551" y="298505"/>
                </a:lnTo>
                <a:cubicBezTo>
                  <a:pt x="1427850" y="263680"/>
                  <a:pt x="1358199" y="238804"/>
                  <a:pt x="1293523" y="218904"/>
                </a:cubicBezTo>
                <a:lnTo>
                  <a:pt x="1184071" y="0"/>
                </a:lnTo>
                <a:lnTo>
                  <a:pt x="935317" y="0"/>
                </a:lnTo>
                <a:lnTo>
                  <a:pt x="825865" y="218904"/>
                </a:lnTo>
                <a:cubicBezTo>
                  <a:pt x="756213" y="238804"/>
                  <a:pt x="691537" y="263680"/>
                  <a:pt x="631836" y="298505"/>
                </a:cubicBezTo>
                <a:lnTo>
                  <a:pt x="398007" y="218904"/>
                </a:lnTo>
                <a:lnTo>
                  <a:pt x="223879" y="393032"/>
                </a:lnTo>
                <a:lnTo>
                  <a:pt x="298505" y="626861"/>
                </a:lnTo>
                <a:cubicBezTo>
                  <a:pt x="263680" y="686562"/>
                  <a:pt x="238804" y="756213"/>
                  <a:pt x="218904" y="820889"/>
                </a:cubicBezTo>
                <a:lnTo>
                  <a:pt x="0" y="930341"/>
                </a:lnTo>
                <a:lnTo>
                  <a:pt x="0" y="1179096"/>
                </a:lnTo>
                <a:lnTo>
                  <a:pt x="218904" y="1288548"/>
                </a:lnTo>
                <a:cubicBezTo>
                  <a:pt x="238804" y="1358199"/>
                  <a:pt x="263680" y="1422875"/>
                  <a:pt x="298505" y="1482576"/>
                </a:cubicBezTo>
                <a:lnTo>
                  <a:pt x="223879" y="1716405"/>
                </a:lnTo>
                <a:lnTo>
                  <a:pt x="398007" y="1890533"/>
                </a:lnTo>
                <a:lnTo>
                  <a:pt x="631836" y="1815907"/>
                </a:lnTo>
                <a:cubicBezTo>
                  <a:pt x="691537" y="1850732"/>
                  <a:pt x="756213" y="1875608"/>
                  <a:pt x="825865" y="1895508"/>
                </a:cubicBezTo>
                <a:lnTo>
                  <a:pt x="935317" y="2114412"/>
                </a:lnTo>
                <a:lnTo>
                  <a:pt x="1184071" y="2114412"/>
                </a:lnTo>
                <a:lnTo>
                  <a:pt x="1293523" y="1895508"/>
                </a:lnTo>
                <a:cubicBezTo>
                  <a:pt x="1363174" y="1875608"/>
                  <a:pt x="1427850" y="1850732"/>
                  <a:pt x="1487551" y="1815907"/>
                </a:cubicBezTo>
                <a:lnTo>
                  <a:pt x="1721380" y="1895508"/>
                </a:lnTo>
                <a:lnTo>
                  <a:pt x="1895508" y="1716405"/>
                </a:lnTo>
                <a:lnTo>
                  <a:pt x="1820882" y="1487551"/>
                </a:lnTo>
                <a:cubicBezTo>
                  <a:pt x="1855708" y="1427850"/>
                  <a:pt x="1880583" y="1363174"/>
                  <a:pt x="1900483" y="1293523"/>
                </a:cubicBezTo>
                <a:lnTo>
                  <a:pt x="2119387" y="1184071"/>
                </a:lnTo>
                <a:lnTo>
                  <a:pt x="2119387" y="935316"/>
                </a:lnTo>
                <a:lnTo>
                  <a:pt x="1900483" y="825864"/>
                </a:lnTo>
                <a:cubicBezTo>
                  <a:pt x="1880583" y="756213"/>
                  <a:pt x="1855708" y="691537"/>
                  <a:pt x="1820882" y="631836"/>
                </a:cubicBezTo>
                <a:close/>
              </a:path>
            </a:pathLst>
          </a:custGeom>
          <a:ln w="49709" cap="flat">
            <a:noFill/>
            <a:prstDash val="solid"/>
            <a:miter/>
          </a:ln>
        </p:spPr>
        <p:txBody>
          <a:bodyPr rtlCol="0" anchor="ctr"/>
          <a:lstStyle/>
          <a:p>
            <a:endParaRPr lang="en-US"/>
          </a:p>
        </p:txBody>
      </p:sp>
    </p:spTree>
    <p:extLst>
      <p:ext uri="{BB962C8B-B14F-4D97-AF65-F5344CB8AC3E}">
        <p14:creationId xmlns:p14="http://schemas.microsoft.com/office/powerpoint/2010/main" val="1609783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0000" fill="hold"/>
                                        <p:tgtEl>
                                          <p:spTgt spid="1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0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9EECA842-27EE-4FE3-A667-05CD19E35EED}"/>
              </a:ext>
            </a:extLst>
          </p:cNvPr>
          <p:cNvSpPr/>
          <p:nvPr/>
        </p:nvSpPr>
        <p:spPr>
          <a:xfrm>
            <a:off x="2896053" y="229053"/>
            <a:ext cx="6399893" cy="6399893"/>
          </a:xfrm>
          <a:prstGeom prst="flowChartConnector">
            <a:avLst/>
          </a:prstGeom>
          <a:solidFill>
            <a:srgbClr val="20587B">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8" name="TextBox 7">
            <a:extLst>
              <a:ext uri="{FF2B5EF4-FFF2-40B4-BE49-F238E27FC236}">
                <a16:creationId xmlns:a16="http://schemas.microsoft.com/office/drawing/2014/main" id="{DE052669-0900-42A7-A4C5-6BF581CEB95F}"/>
              </a:ext>
            </a:extLst>
          </p:cNvPr>
          <p:cNvSpPr txBox="1"/>
          <p:nvPr/>
        </p:nvSpPr>
        <p:spPr>
          <a:xfrm>
            <a:off x="3357911" y="2579731"/>
            <a:ext cx="5476179" cy="1015663"/>
          </a:xfrm>
          <a:prstGeom prst="rect">
            <a:avLst/>
          </a:prstGeom>
          <a:noFill/>
        </p:spPr>
        <p:txBody>
          <a:bodyPr wrap="none" rtlCol="0">
            <a:spAutoFit/>
          </a:bodyPr>
          <a:lstStyle/>
          <a:p>
            <a:r>
              <a:rPr lang="en-US" sz="6000" spc="600" dirty="0">
                <a:solidFill>
                  <a:schemeClr val="bg1"/>
                </a:solidFill>
                <a:latin typeface="Raleway black" panose="020B0A03030101060003" pitchFamily="34" charset="0"/>
              </a:rPr>
              <a:t>ALGORITHM</a:t>
            </a:r>
          </a:p>
        </p:txBody>
      </p:sp>
      <p:pic>
        <p:nvPicPr>
          <p:cNvPr id="7" name="Graphic 6" descr="Web design with solid fill">
            <a:extLst>
              <a:ext uri="{FF2B5EF4-FFF2-40B4-BE49-F238E27FC236}">
                <a16:creationId xmlns:a16="http://schemas.microsoft.com/office/drawing/2014/main" id="{C169EB7D-092D-4B09-A985-E0797F0B1B0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99025" y="652690"/>
            <a:ext cx="1793948" cy="1793948"/>
          </a:xfrm>
          <a:prstGeom prst="rect">
            <a:avLst/>
          </a:prstGeom>
        </p:spPr>
      </p:pic>
    </p:spTree>
    <p:extLst>
      <p:ext uri="{BB962C8B-B14F-4D97-AF65-F5344CB8AC3E}">
        <p14:creationId xmlns:p14="http://schemas.microsoft.com/office/powerpoint/2010/main" val="367161036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bug on a leaf&#10;&#10;Description automatically generated with medium confidence">
            <a:extLst>
              <a:ext uri="{FF2B5EF4-FFF2-40B4-BE49-F238E27FC236}">
                <a16:creationId xmlns:a16="http://schemas.microsoft.com/office/drawing/2014/main" id="{5F2BFA92-5EF6-487A-A4C5-59AEAD2F815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useBgFill="1">
        <p:nvSpPr>
          <p:cNvPr id="7" name="Rectangle 6">
            <a:extLst>
              <a:ext uri="{FF2B5EF4-FFF2-40B4-BE49-F238E27FC236}">
                <a16:creationId xmlns:a16="http://schemas.microsoft.com/office/drawing/2014/main" id="{4C964175-49BD-4AA7-86DF-ED3BD4F81192}"/>
              </a:ext>
            </a:extLst>
          </p:cNvPr>
          <p:cNvSpPr/>
          <p:nvPr/>
        </p:nvSpPr>
        <p:spPr>
          <a:xfrm>
            <a:off x="460760" y="385816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774003E8-0AB8-492D-A381-5997D18AFAD7}"/>
              </a:ext>
            </a:extLst>
          </p:cNvPr>
          <p:cNvSpPr/>
          <p:nvPr/>
        </p:nvSpPr>
        <p:spPr>
          <a:xfrm>
            <a:off x="1327647" y="385816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A5355DB5-7D98-4D10-A8E2-082D4D4250EA}"/>
              </a:ext>
            </a:extLst>
          </p:cNvPr>
          <p:cNvSpPr/>
          <p:nvPr/>
        </p:nvSpPr>
        <p:spPr>
          <a:xfrm>
            <a:off x="2211312" y="385816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D423EF5F-DFEA-45EF-AE1F-10E1C31D337A}"/>
              </a:ext>
            </a:extLst>
          </p:cNvPr>
          <p:cNvSpPr/>
          <p:nvPr/>
        </p:nvSpPr>
        <p:spPr>
          <a:xfrm>
            <a:off x="9303844" y="385816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FD9C2781-1D5C-4DB2-BDCE-EA7E5924BC0F}"/>
              </a:ext>
            </a:extLst>
          </p:cNvPr>
          <p:cNvSpPr/>
          <p:nvPr/>
        </p:nvSpPr>
        <p:spPr>
          <a:xfrm>
            <a:off x="10170731" y="385816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937B9A0-77CA-460B-80D6-AAD6BEF6D710}"/>
              </a:ext>
            </a:extLst>
          </p:cNvPr>
          <p:cNvSpPr/>
          <p:nvPr/>
        </p:nvSpPr>
        <p:spPr>
          <a:xfrm>
            <a:off x="11054396" y="3858167"/>
            <a:ext cx="676844" cy="299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BE7E1BC7-67EA-49A9-A613-67730C2B405E}"/>
              </a:ext>
            </a:extLst>
          </p:cNvPr>
          <p:cNvSpPr/>
          <p:nvPr/>
        </p:nvSpPr>
        <p:spPr>
          <a:xfrm>
            <a:off x="-1383958" y="-4050956"/>
            <a:ext cx="14959916" cy="14959912"/>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14" name="TextBox 13">
            <a:extLst>
              <a:ext uri="{FF2B5EF4-FFF2-40B4-BE49-F238E27FC236}">
                <a16:creationId xmlns:a16="http://schemas.microsoft.com/office/drawing/2014/main" id="{3FBA7393-E8ED-4F5B-9932-B2EED0272604}"/>
              </a:ext>
            </a:extLst>
          </p:cNvPr>
          <p:cNvSpPr txBox="1"/>
          <p:nvPr/>
        </p:nvSpPr>
        <p:spPr>
          <a:xfrm>
            <a:off x="2897848" y="878180"/>
            <a:ext cx="6396303" cy="1200329"/>
          </a:xfrm>
          <a:prstGeom prst="rect">
            <a:avLst/>
          </a:prstGeom>
          <a:noFill/>
        </p:spPr>
        <p:txBody>
          <a:bodyPr wrap="none" rtlCol="0">
            <a:spAutoFit/>
          </a:bodyPr>
          <a:lstStyle/>
          <a:p>
            <a:r>
              <a:rPr lang="en-US" sz="7200" spc="600" dirty="0">
                <a:solidFill>
                  <a:schemeClr val="bg1"/>
                </a:solidFill>
                <a:latin typeface="Raleway black" panose="020B0A03030101060003" pitchFamily="34" charset="0"/>
              </a:rPr>
              <a:t>ALGORITHM</a:t>
            </a:r>
          </a:p>
        </p:txBody>
      </p:sp>
      <p:pic>
        <p:nvPicPr>
          <p:cNvPr id="16" name="Graphic 15" descr="Web design with solid fill">
            <a:extLst>
              <a:ext uri="{FF2B5EF4-FFF2-40B4-BE49-F238E27FC236}">
                <a16:creationId xmlns:a16="http://schemas.microsoft.com/office/drawing/2014/main" id="{FA318B3E-7714-4909-9389-FF5F19EEF09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97" y="108042"/>
            <a:ext cx="691980" cy="691980"/>
          </a:xfrm>
          <a:prstGeom prst="rect">
            <a:avLst/>
          </a:prstGeom>
        </p:spPr>
      </p:pic>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E5AA9D5E-6A73-4C1D-97FA-4253416AAB36}"/>
                  </a:ext>
                </a:extLst>
              </p:cNvPr>
              <p:cNvGraphicFramePr>
                <a:graphicFrameLocks noChangeAspect="1"/>
              </p:cNvGraphicFramePr>
              <p:nvPr>
                <p:extLst>
                  <p:ext uri="{D42A27DB-BD31-4B8C-83A1-F6EECF244321}">
                    <p14:modId xmlns:p14="http://schemas.microsoft.com/office/powerpoint/2010/main" val="1694568326"/>
                  </p:ext>
                </p:extLst>
              </p:nvPr>
            </p:nvGraphicFramePr>
            <p:xfrm>
              <a:off x="4572000" y="2571750"/>
              <a:ext cx="3048000" cy="1714500"/>
            </p:xfrm>
            <a:graphic>
              <a:graphicData uri="http://schemas.microsoft.com/office/powerpoint/2016/sectionzoom">
                <psez:sectionZm>
                  <psez:sectionZmObj sectionId="{BF284FCB-1E1B-4260-972F-E8075C041C09}">
                    <psez:zmPr id="{A225FC7B-7D54-4F06-9143-5D96222CCA85}"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7" name="Section Zoom 16">
                <a:hlinkClick r:id="rId8" action="ppaction://hlinksldjump"/>
                <a:extLst>
                  <a:ext uri="{FF2B5EF4-FFF2-40B4-BE49-F238E27FC236}">
                    <a16:creationId xmlns:a16="http://schemas.microsoft.com/office/drawing/2014/main" id="{E5AA9D5E-6A73-4C1D-97FA-4253416AAB36}"/>
                  </a:ext>
                </a:extLst>
              </p:cNvPr>
              <p:cNvPicPr>
                <a:picLocks noGrp="1" noRot="1" noChangeAspect="1" noMove="1" noResize="1" noEditPoints="1" noAdjustHandles="1" noChangeArrowheads="1" noChangeShapeType="1"/>
              </p:cNvPicPr>
              <p:nvPr/>
            </p:nvPicPr>
            <p:blipFill>
              <a:blip r:embed="rId9"/>
              <a:stretch>
                <a:fillRect/>
              </a:stretch>
            </p:blipFill>
            <p:spPr>
              <a:xfrm>
                <a:off x="4572000" y="257175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69FF269A-8DD9-46E3-A454-FDEB5E632C7B}"/>
                  </a:ext>
                </a:extLst>
              </p:cNvPr>
              <p:cNvGraphicFramePr>
                <a:graphicFrameLocks noChangeAspect="1"/>
              </p:cNvGraphicFramePr>
              <p:nvPr>
                <p:extLst>
                  <p:ext uri="{D42A27DB-BD31-4B8C-83A1-F6EECF244321}">
                    <p14:modId xmlns:p14="http://schemas.microsoft.com/office/powerpoint/2010/main" val="2030769488"/>
                  </p:ext>
                </p:extLst>
              </p:nvPr>
            </p:nvGraphicFramePr>
            <p:xfrm>
              <a:off x="4572000" y="4779491"/>
              <a:ext cx="3048000" cy="1714500"/>
            </p:xfrm>
            <a:graphic>
              <a:graphicData uri="http://schemas.microsoft.com/office/powerpoint/2016/sectionzoom">
                <psez:sectionZm>
                  <psez:sectionZmObj sectionId="{943B5413-8F52-4A4D-84DB-864239236DBF}">
                    <psez:zmPr id="{00E930DB-BAD3-4E61-A51C-3E7C84609C5D}"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9" name="Section Zoom 18">
                <a:hlinkClick r:id="rId11" action="ppaction://hlinksldjump"/>
                <a:extLst>
                  <a:ext uri="{FF2B5EF4-FFF2-40B4-BE49-F238E27FC236}">
                    <a16:creationId xmlns:a16="http://schemas.microsoft.com/office/drawing/2014/main" id="{69FF269A-8DD9-46E3-A454-FDEB5E632C7B}"/>
                  </a:ext>
                </a:extLst>
              </p:cNvPr>
              <p:cNvPicPr>
                <a:picLocks noGrp="1" noRot="1" noChangeAspect="1" noMove="1" noResize="1" noEditPoints="1" noAdjustHandles="1" noChangeArrowheads="1" noChangeShapeType="1"/>
              </p:cNvPicPr>
              <p:nvPr/>
            </p:nvPicPr>
            <p:blipFill>
              <a:blip r:embed="rId12"/>
              <a:stretch>
                <a:fillRect/>
              </a:stretch>
            </p:blipFill>
            <p:spPr>
              <a:xfrm>
                <a:off x="4572000" y="4779491"/>
                <a:ext cx="3048000" cy="1714500"/>
              </a:xfrm>
              <a:prstGeom prst="rect">
                <a:avLst/>
              </a:prstGeom>
            </p:spPr>
          </p:pic>
        </mc:Fallback>
      </mc:AlternateContent>
    </p:spTree>
    <p:extLst>
      <p:ext uri="{BB962C8B-B14F-4D97-AF65-F5344CB8AC3E}">
        <p14:creationId xmlns:p14="http://schemas.microsoft.com/office/powerpoint/2010/main" val="3115553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1800" fill="hold"/>
                                        <p:tgtEl>
                                          <p:spTgt spid="7"/>
                                        </p:tgtEl>
                                      </p:cBhvr>
                                      <p:by x="100000" y="120000"/>
                                    </p:animScale>
                                  </p:childTnLst>
                                </p:cTn>
                              </p:par>
                              <p:par>
                                <p:cTn id="7" presetID="64" presetClass="path" presetSubtype="0" repeatCount="indefinite" accel="50000" decel="50000" autoRev="1" fill="hold" grpId="1" nodeType="withEffect">
                                  <p:stCondLst>
                                    <p:cond delay="0"/>
                                  </p:stCondLst>
                                  <p:childTnLst>
                                    <p:animMotion origin="layout" path="M -4.79167E-6 0 L -4.79167E-6 -0.05903 " pathEditMode="relative" rAng="0" ptsTypes="AA">
                                      <p:cBhvr>
                                        <p:cTn id="8" dur="1800" fill="hold"/>
                                        <p:tgtEl>
                                          <p:spTgt spid="7"/>
                                        </p:tgtEl>
                                        <p:attrNameLst>
                                          <p:attrName>ppt_x</p:attrName>
                                          <p:attrName>ppt_y</p:attrName>
                                        </p:attrNameLst>
                                      </p:cBhvr>
                                      <p:rCtr x="0" y="-2963"/>
                                    </p:animMotion>
                                  </p:childTnLst>
                                </p:cTn>
                              </p:par>
                              <p:par>
                                <p:cTn id="9" presetID="6" presetClass="emph" presetSubtype="0" repeatCount="indefinite" accel="50000" decel="50000" autoRev="1" fill="hold" grpId="0" nodeType="withEffect">
                                  <p:stCondLst>
                                    <p:cond delay="400"/>
                                  </p:stCondLst>
                                  <p:childTnLst>
                                    <p:animScale>
                                      <p:cBhvr>
                                        <p:cTn id="10" dur="1800" fill="hold"/>
                                        <p:tgtEl>
                                          <p:spTgt spid="8"/>
                                        </p:tgtEl>
                                      </p:cBhvr>
                                      <p:by x="100000" y="120000"/>
                                    </p:animScale>
                                  </p:childTnLst>
                                </p:cTn>
                              </p:par>
                              <p:par>
                                <p:cTn id="11" presetID="64" presetClass="path" presetSubtype="0" repeatCount="indefinite" accel="50000" decel="50000" autoRev="1" fill="hold" grpId="1" nodeType="withEffect">
                                  <p:stCondLst>
                                    <p:cond delay="400"/>
                                  </p:stCondLst>
                                  <p:childTnLst>
                                    <p:animMotion origin="layout" path="M 1.45833E-6 0 L 1.45833E-6 -0.05903 " pathEditMode="relative" rAng="0" ptsTypes="AA">
                                      <p:cBhvr>
                                        <p:cTn id="12" dur="1800" fill="hold"/>
                                        <p:tgtEl>
                                          <p:spTgt spid="8"/>
                                        </p:tgtEl>
                                        <p:attrNameLst>
                                          <p:attrName>ppt_x</p:attrName>
                                          <p:attrName>ppt_y</p:attrName>
                                        </p:attrNameLst>
                                      </p:cBhvr>
                                      <p:rCtr x="0" y="-2963"/>
                                    </p:animMotion>
                                  </p:childTnLst>
                                </p:cTn>
                              </p:par>
                              <p:par>
                                <p:cTn id="13" presetID="6" presetClass="emph" presetSubtype="0" repeatCount="indefinite" accel="50000" decel="50000" autoRev="1" fill="hold" grpId="0" nodeType="withEffect">
                                  <p:stCondLst>
                                    <p:cond delay="800"/>
                                  </p:stCondLst>
                                  <p:childTnLst>
                                    <p:animScale>
                                      <p:cBhvr>
                                        <p:cTn id="14" dur="1800" fill="hold"/>
                                        <p:tgtEl>
                                          <p:spTgt spid="9"/>
                                        </p:tgtEl>
                                      </p:cBhvr>
                                      <p:by x="100000" y="120000"/>
                                    </p:animScale>
                                  </p:childTnLst>
                                </p:cTn>
                              </p:par>
                              <p:par>
                                <p:cTn id="15" presetID="64" presetClass="path" presetSubtype="0" repeatCount="indefinite" accel="50000" decel="50000" autoRev="1" fill="hold" grpId="1" nodeType="withEffect">
                                  <p:stCondLst>
                                    <p:cond delay="800"/>
                                  </p:stCondLst>
                                  <p:childTnLst>
                                    <p:animMotion origin="layout" path="M -4.58333E-6 0 L -4.58333E-6 -0.05903 " pathEditMode="relative" rAng="0" ptsTypes="AA">
                                      <p:cBhvr>
                                        <p:cTn id="16" dur="1800" fill="hold"/>
                                        <p:tgtEl>
                                          <p:spTgt spid="9"/>
                                        </p:tgtEl>
                                        <p:attrNameLst>
                                          <p:attrName>ppt_x</p:attrName>
                                          <p:attrName>ppt_y</p:attrName>
                                        </p:attrNameLst>
                                      </p:cBhvr>
                                      <p:rCtr x="0" y="-2963"/>
                                    </p:animMotion>
                                  </p:childTnLst>
                                </p:cTn>
                              </p:par>
                              <p:par>
                                <p:cTn id="17" presetID="6" presetClass="emph" presetSubtype="0" repeatCount="indefinite" accel="50000" decel="50000" autoRev="1" fill="hold" grpId="0" nodeType="withEffect">
                                  <p:stCondLst>
                                    <p:cond delay="1200"/>
                                  </p:stCondLst>
                                  <p:childTnLst>
                                    <p:animScale>
                                      <p:cBhvr>
                                        <p:cTn id="18" dur="1800" fill="hold"/>
                                        <p:tgtEl>
                                          <p:spTgt spid="10"/>
                                        </p:tgtEl>
                                      </p:cBhvr>
                                      <p:by x="100000" y="120000"/>
                                    </p:animScale>
                                  </p:childTnLst>
                                </p:cTn>
                              </p:par>
                              <p:par>
                                <p:cTn id="19" presetID="64" presetClass="path" presetSubtype="0" repeatCount="indefinite" accel="50000" decel="50000" autoRev="1" fill="hold" grpId="1" nodeType="withEffect">
                                  <p:stCondLst>
                                    <p:cond delay="1200"/>
                                  </p:stCondLst>
                                  <p:childTnLst>
                                    <p:animMotion origin="layout" path="M 4.58333E-6 0 L 4.58333E-6 -0.05903 " pathEditMode="relative" rAng="0" ptsTypes="AA">
                                      <p:cBhvr>
                                        <p:cTn id="20" dur="1800" fill="hold"/>
                                        <p:tgtEl>
                                          <p:spTgt spid="10"/>
                                        </p:tgtEl>
                                        <p:attrNameLst>
                                          <p:attrName>ppt_x</p:attrName>
                                          <p:attrName>ppt_y</p:attrName>
                                        </p:attrNameLst>
                                      </p:cBhvr>
                                      <p:rCtr x="0" y="-2963"/>
                                    </p:animMotion>
                                  </p:childTnLst>
                                </p:cTn>
                              </p:par>
                              <p:par>
                                <p:cTn id="21" presetID="6" presetClass="emph" presetSubtype="0" repeatCount="indefinite" accel="50000" decel="50000" autoRev="1" fill="hold" grpId="0" nodeType="withEffect">
                                  <p:stCondLst>
                                    <p:cond delay="1600"/>
                                  </p:stCondLst>
                                  <p:childTnLst>
                                    <p:animScale>
                                      <p:cBhvr>
                                        <p:cTn id="22" dur="1800" fill="hold"/>
                                        <p:tgtEl>
                                          <p:spTgt spid="11"/>
                                        </p:tgtEl>
                                      </p:cBhvr>
                                      <p:by x="100000" y="120000"/>
                                    </p:animScale>
                                  </p:childTnLst>
                                </p:cTn>
                              </p:par>
                              <p:par>
                                <p:cTn id="23" presetID="64" presetClass="path" presetSubtype="0" repeatCount="indefinite" accel="50000" decel="50000" autoRev="1" fill="hold" grpId="1" nodeType="withEffect">
                                  <p:stCondLst>
                                    <p:cond delay="1600"/>
                                  </p:stCondLst>
                                  <p:childTnLst>
                                    <p:animMotion origin="layout" path="M 8.33333E-7 0 L 8.33333E-7 -0.05903 " pathEditMode="relative" rAng="0" ptsTypes="AA">
                                      <p:cBhvr>
                                        <p:cTn id="24" dur="1800" fill="hold"/>
                                        <p:tgtEl>
                                          <p:spTgt spid="11"/>
                                        </p:tgtEl>
                                        <p:attrNameLst>
                                          <p:attrName>ppt_x</p:attrName>
                                          <p:attrName>ppt_y</p:attrName>
                                        </p:attrNameLst>
                                      </p:cBhvr>
                                      <p:rCtr x="0" y="-2963"/>
                                    </p:animMotion>
                                  </p:childTnLst>
                                </p:cTn>
                              </p:par>
                              <p:par>
                                <p:cTn id="25" presetID="6" presetClass="emph" presetSubtype="0" repeatCount="indefinite" accel="50000" decel="50000" autoRev="1" fill="hold" grpId="0" nodeType="withEffect">
                                  <p:stCondLst>
                                    <p:cond delay="2000"/>
                                  </p:stCondLst>
                                  <p:childTnLst>
                                    <p:animScale>
                                      <p:cBhvr>
                                        <p:cTn id="26" dur="1800" fill="hold"/>
                                        <p:tgtEl>
                                          <p:spTgt spid="12"/>
                                        </p:tgtEl>
                                      </p:cBhvr>
                                      <p:by x="100000" y="120000"/>
                                    </p:animScale>
                                  </p:childTnLst>
                                </p:cTn>
                              </p:par>
                              <p:par>
                                <p:cTn id="27" presetID="64" presetClass="path" presetSubtype="0" repeatCount="indefinite" accel="50000" decel="50000" autoRev="1" fill="hold" grpId="1" nodeType="withEffect">
                                  <p:stCondLst>
                                    <p:cond delay="2000"/>
                                  </p:stCondLst>
                                  <p:childTnLst>
                                    <p:animMotion origin="layout" path="M 5E-6 0 L 5E-6 -0.05903 " pathEditMode="relative" rAng="0" ptsTypes="AA">
                                      <p:cBhvr>
                                        <p:cTn id="28" dur="1800" fill="hold"/>
                                        <p:tgtEl>
                                          <p:spTgt spid="12"/>
                                        </p:tgtEl>
                                        <p:attrNameLst>
                                          <p:attrName>ppt_x</p:attrName>
                                          <p:attrName>ppt_y</p:attrName>
                                        </p:attrNameLst>
                                      </p:cBhvr>
                                      <p:rCtr x="0" y="-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38031777-3CF0-48F1-A74D-C0A85D643D8C}"/>
              </a:ext>
            </a:extLst>
          </p:cNvPr>
          <p:cNvSpPr/>
          <p:nvPr/>
        </p:nvSpPr>
        <p:spPr>
          <a:xfrm>
            <a:off x="2896053" y="229053"/>
            <a:ext cx="6399893" cy="6399893"/>
          </a:xfrm>
          <a:prstGeom prst="flowChartConnector">
            <a:avLst/>
          </a:prstGeom>
          <a:solidFill>
            <a:srgbClr val="474702">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3BCB9DA1-5ACD-4A97-AA97-087C94F3A206}"/>
              </a:ext>
            </a:extLst>
          </p:cNvPr>
          <p:cNvSpPr txBox="1"/>
          <p:nvPr/>
        </p:nvSpPr>
        <p:spPr>
          <a:xfrm>
            <a:off x="4315704" y="3098715"/>
            <a:ext cx="3437159" cy="2308324"/>
          </a:xfrm>
          <a:prstGeom prst="rect">
            <a:avLst/>
          </a:prstGeom>
          <a:noFill/>
        </p:spPr>
        <p:txBody>
          <a:bodyPr wrap="none" rtlCol="0">
            <a:spAutoFit/>
          </a:bodyPr>
          <a:lstStyle/>
          <a:p>
            <a:r>
              <a:rPr lang="en-US" sz="7200" spc="600" dirty="0">
                <a:solidFill>
                  <a:schemeClr val="bg1"/>
                </a:solidFill>
                <a:latin typeface="Raleway black" panose="020B0A03030101060003" pitchFamily="34" charset="0"/>
              </a:rPr>
              <a:t>Part-1</a:t>
            </a:r>
          </a:p>
          <a:p>
            <a:endParaRPr lang="en-US" sz="7200" spc="300" dirty="0">
              <a:solidFill>
                <a:schemeClr val="bg1"/>
              </a:solidFill>
              <a:latin typeface="Raleway black" panose="020B0A03030101060003" pitchFamily="34" charset="0"/>
            </a:endParaRPr>
          </a:p>
        </p:txBody>
      </p:sp>
      <p:pic>
        <p:nvPicPr>
          <p:cNvPr id="9" name="Graphic 8" descr="Web design with solid fill">
            <a:extLst>
              <a:ext uri="{FF2B5EF4-FFF2-40B4-BE49-F238E27FC236}">
                <a16:creationId xmlns:a16="http://schemas.microsoft.com/office/drawing/2014/main" id="{3B75CE19-1047-4E8B-910C-1CA41539AA4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03815" y="979834"/>
            <a:ext cx="1984370" cy="1984370"/>
          </a:xfrm>
          <a:prstGeom prst="rect">
            <a:avLst/>
          </a:prstGeom>
        </p:spPr>
      </p:pic>
    </p:spTree>
    <p:extLst>
      <p:ext uri="{BB962C8B-B14F-4D97-AF65-F5344CB8AC3E}">
        <p14:creationId xmlns:p14="http://schemas.microsoft.com/office/powerpoint/2010/main" val="335530902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0C07596B-AB2B-4FD0-9A02-99B49D72382A}"/>
              </a:ext>
            </a:extLst>
          </p:cNvPr>
          <p:cNvSpPr/>
          <p:nvPr/>
        </p:nvSpPr>
        <p:spPr>
          <a:xfrm>
            <a:off x="-1482812" y="-4149810"/>
            <a:ext cx="15157624" cy="1515762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pic>
        <p:nvPicPr>
          <p:cNvPr id="7" name="Picture 6" descr="A picture containing mountain, water, outdoor, lake&#10;&#10;Description automatically generated">
            <a:extLst>
              <a:ext uri="{FF2B5EF4-FFF2-40B4-BE49-F238E27FC236}">
                <a16:creationId xmlns:a16="http://schemas.microsoft.com/office/drawing/2014/main" id="{520C83A8-3552-46A6-9A61-2ABF2C82FED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2F5D00E-0E95-4EDF-B20C-7510ED006437}"/>
              </a:ext>
            </a:extLst>
          </p:cNvPr>
          <p:cNvSpPr txBox="1"/>
          <p:nvPr/>
        </p:nvSpPr>
        <p:spPr>
          <a:xfrm>
            <a:off x="5100116" y="512977"/>
            <a:ext cx="1733167" cy="523220"/>
          </a:xfrm>
          <a:prstGeom prst="rect">
            <a:avLst/>
          </a:prstGeom>
          <a:noFill/>
        </p:spPr>
        <p:txBody>
          <a:bodyPr wrap="none" rtlCol="0">
            <a:spAutoFit/>
          </a:bodyPr>
          <a:lstStyle/>
          <a:p>
            <a:r>
              <a:rPr lang="en-US" sz="2800" spc="600" dirty="0">
                <a:solidFill>
                  <a:schemeClr val="bg1"/>
                </a:solidFill>
                <a:latin typeface="Raleway black" panose="020B0A03030101060003" pitchFamily="34" charset="0"/>
              </a:rPr>
              <a:t>Part-1</a:t>
            </a:r>
          </a:p>
        </p:txBody>
      </p:sp>
      <p:pic>
        <p:nvPicPr>
          <p:cNvPr id="5" name="Graphic 4" descr="Web design with solid fill">
            <a:extLst>
              <a:ext uri="{FF2B5EF4-FFF2-40B4-BE49-F238E27FC236}">
                <a16:creationId xmlns:a16="http://schemas.microsoft.com/office/drawing/2014/main" id="{C30F97A7-F1FA-4605-86E5-61A4B0E3DA8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602983" y="199186"/>
            <a:ext cx="377382" cy="377382"/>
          </a:xfrm>
          <a:prstGeom prst="rect">
            <a:avLst/>
          </a:prstGeom>
        </p:spPr>
      </p:pic>
      <p:sp useBgFill="1">
        <p:nvSpPr>
          <p:cNvPr id="8" name="Freeform: Shape 7">
            <a:extLst>
              <a:ext uri="{FF2B5EF4-FFF2-40B4-BE49-F238E27FC236}">
                <a16:creationId xmlns:a16="http://schemas.microsoft.com/office/drawing/2014/main" id="{E005D3E3-66E1-4E74-A309-31EEE924FAAE}"/>
              </a:ext>
            </a:extLst>
          </p:cNvPr>
          <p:cNvSpPr/>
          <p:nvPr/>
        </p:nvSpPr>
        <p:spPr>
          <a:xfrm rot="19742354">
            <a:off x="5981480" y="981477"/>
            <a:ext cx="1565226" cy="1558650"/>
          </a:xfrm>
          <a:custGeom>
            <a:avLst/>
            <a:gdLst>
              <a:gd name="connsiteX0" fmla="*/ 1059694 w 2119387"/>
              <a:gd name="connsiteY0" fmla="*/ 1432825 h 2114412"/>
              <a:gd name="connsiteX1" fmla="*/ 686562 w 2119387"/>
              <a:gd name="connsiteY1" fmla="*/ 1059694 h 2114412"/>
              <a:gd name="connsiteX2" fmla="*/ 1059694 w 2119387"/>
              <a:gd name="connsiteY2" fmla="*/ 686562 h 2114412"/>
              <a:gd name="connsiteX3" fmla="*/ 1432825 w 2119387"/>
              <a:gd name="connsiteY3" fmla="*/ 1059694 h 2114412"/>
              <a:gd name="connsiteX4" fmla="*/ 1059694 w 2119387"/>
              <a:gd name="connsiteY4" fmla="*/ 1432825 h 2114412"/>
              <a:gd name="connsiteX5" fmla="*/ 1900483 w 2119387"/>
              <a:gd name="connsiteY5" fmla="*/ 82586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6 w 2119387"/>
              <a:gd name="connsiteY12" fmla="*/ 0 h 2114412"/>
              <a:gd name="connsiteX13" fmla="*/ 825864 w 2119387"/>
              <a:gd name="connsiteY13" fmla="*/ 218904 h 2114412"/>
              <a:gd name="connsiteX14" fmla="*/ 631836 w 2119387"/>
              <a:gd name="connsiteY14" fmla="*/ 298505 h 2114412"/>
              <a:gd name="connsiteX15" fmla="*/ 398007 w 2119387"/>
              <a:gd name="connsiteY15" fmla="*/ 218904 h 2114412"/>
              <a:gd name="connsiteX16" fmla="*/ 218904 w 2119387"/>
              <a:gd name="connsiteY16" fmla="*/ 398007 h 2114412"/>
              <a:gd name="connsiteX17" fmla="*/ 298505 w 2119387"/>
              <a:gd name="connsiteY17" fmla="*/ 631836 h 2114412"/>
              <a:gd name="connsiteX18" fmla="*/ 218904 w 2119387"/>
              <a:gd name="connsiteY18" fmla="*/ 825865 h 2114412"/>
              <a:gd name="connsiteX19" fmla="*/ 0 w 2119387"/>
              <a:gd name="connsiteY19" fmla="*/ 935316 h 2114412"/>
              <a:gd name="connsiteX20" fmla="*/ 0 w 2119387"/>
              <a:gd name="connsiteY20" fmla="*/ 1184071 h 2114412"/>
              <a:gd name="connsiteX21" fmla="*/ 218904 w 2119387"/>
              <a:gd name="connsiteY21" fmla="*/ 1293523 h 2114412"/>
              <a:gd name="connsiteX22" fmla="*/ 298505 w 2119387"/>
              <a:gd name="connsiteY22" fmla="*/ 1487551 h 2114412"/>
              <a:gd name="connsiteX23" fmla="*/ 218904 w 2119387"/>
              <a:gd name="connsiteY23" fmla="*/ 1721380 h 2114412"/>
              <a:gd name="connsiteX24" fmla="*/ 393032 w 2119387"/>
              <a:gd name="connsiteY24" fmla="*/ 1895508 h 2114412"/>
              <a:gd name="connsiteX25" fmla="*/ 626861 w 2119387"/>
              <a:gd name="connsiteY25" fmla="*/ 1815907 h 2114412"/>
              <a:gd name="connsiteX26" fmla="*/ 820889 w 2119387"/>
              <a:gd name="connsiteY26" fmla="*/ 1895508 h 2114412"/>
              <a:gd name="connsiteX27" fmla="*/ 930341 w 2119387"/>
              <a:gd name="connsiteY27" fmla="*/ 2114412 h 2114412"/>
              <a:gd name="connsiteX28" fmla="*/ 1179096 w 2119387"/>
              <a:gd name="connsiteY28" fmla="*/ 2114412 h 2114412"/>
              <a:gd name="connsiteX29" fmla="*/ 1288548 w 2119387"/>
              <a:gd name="connsiteY29" fmla="*/ 1895508 h 2114412"/>
              <a:gd name="connsiteX30" fmla="*/ 1482576 w 2119387"/>
              <a:gd name="connsiteY30" fmla="*/ 1815907 h 2114412"/>
              <a:gd name="connsiteX31" fmla="*/ 1716405 w 2119387"/>
              <a:gd name="connsiteY31" fmla="*/ 1895508 h 2114412"/>
              <a:gd name="connsiteX32" fmla="*/ 1895508 w 2119387"/>
              <a:gd name="connsiteY32" fmla="*/ 1721380 h 2114412"/>
              <a:gd name="connsiteX33" fmla="*/ 1815907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5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19387" h="2114412">
                <a:moveTo>
                  <a:pt x="1059694" y="1432825"/>
                </a:moveTo>
                <a:cubicBezTo>
                  <a:pt x="850740" y="1432825"/>
                  <a:pt x="686562" y="1263672"/>
                  <a:pt x="686562" y="1059694"/>
                </a:cubicBezTo>
                <a:cubicBezTo>
                  <a:pt x="686562" y="855715"/>
                  <a:pt x="855715" y="686562"/>
                  <a:pt x="1059694" y="686562"/>
                </a:cubicBezTo>
                <a:cubicBezTo>
                  <a:pt x="1268647" y="686562"/>
                  <a:pt x="1432825" y="855715"/>
                  <a:pt x="1432825" y="1059694"/>
                </a:cubicBezTo>
                <a:cubicBezTo>
                  <a:pt x="1432825" y="1263672"/>
                  <a:pt x="1263672" y="1432825"/>
                  <a:pt x="1059694" y="1432825"/>
                </a:cubicBezTo>
                <a:close/>
                <a:moveTo>
                  <a:pt x="1900483" y="825865"/>
                </a:moveTo>
                <a:cubicBezTo>
                  <a:pt x="1880583" y="756213"/>
                  <a:pt x="1855708" y="691537"/>
                  <a:pt x="1820882" y="631836"/>
                </a:cubicBezTo>
                <a:lnTo>
                  <a:pt x="1900483" y="398007"/>
                </a:lnTo>
                <a:lnTo>
                  <a:pt x="1721380" y="218904"/>
                </a:lnTo>
                <a:lnTo>
                  <a:pt x="1487551" y="298505"/>
                </a:lnTo>
                <a:cubicBezTo>
                  <a:pt x="1427850" y="263680"/>
                  <a:pt x="1363174" y="238804"/>
                  <a:pt x="1293523" y="218904"/>
                </a:cubicBezTo>
                <a:lnTo>
                  <a:pt x="1184071" y="0"/>
                </a:lnTo>
                <a:lnTo>
                  <a:pt x="935316" y="0"/>
                </a:lnTo>
                <a:lnTo>
                  <a:pt x="825864" y="218904"/>
                </a:lnTo>
                <a:cubicBezTo>
                  <a:pt x="756213" y="238804"/>
                  <a:pt x="691537" y="263680"/>
                  <a:pt x="631836" y="298505"/>
                </a:cubicBezTo>
                <a:lnTo>
                  <a:pt x="398007" y="218904"/>
                </a:lnTo>
                <a:lnTo>
                  <a:pt x="218904" y="398007"/>
                </a:lnTo>
                <a:lnTo>
                  <a:pt x="298505" y="631836"/>
                </a:lnTo>
                <a:cubicBezTo>
                  <a:pt x="263680" y="691537"/>
                  <a:pt x="238804" y="756213"/>
                  <a:pt x="218904" y="825865"/>
                </a:cubicBezTo>
                <a:lnTo>
                  <a:pt x="0" y="935316"/>
                </a:lnTo>
                <a:lnTo>
                  <a:pt x="0" y="1184071"/>
                </a:lnTo>
                <a:lnTo>
                  <a:pt x="218904" y="1293523"/>
                </a:lnTo>
                <a:cubicBezTo>
                  <a:pt x="238804" y="1363174"/>
                  <a:pt x="263680" y="1427850"/>
                  <a:pt x="298505" y="1487551"/>
                </a:cubicBezTo>
                <a:lnTo>
                  <a:pt x="218904" y="1721380"/>
                </a:lnTo>
                <a:lnTo>
                  <a:pt x="393032" y="1895508"/>
                </a:lnTo>
                <a:lnTo>
                  <a:pt x="626861" y="1815907"/>
                </a:lnTo>
                <a:cubicBezTo>
                  <a:pt x="686562" y="1850733"/>
                  <a:pt x="751238" y="1875608"/>
                  <a:pt x="820889" y="1895508"/>
                </a:cubicBezTo>
                <a:lnTo>
                  <a:pt x="930341" y="2114412"/>
                </a:lnTo>
                <a:lnTo>
                  <a:pt x="1179096" y="2114412"/>
                </a:lnTo>
                <a:lnTo>
                  <a:pt x="1288548" y="1895508"/>
                </a:lnTo>
                <a:cubicBezTo>
                  <a:pt x="1358199" y="1875608"/>
                  <a:pt x="1422875" y="1850733"/>
                  <a:pt x="1482576" y="1815907"/>
                </a:cubicBezTo>
                <a:lnTo>
                  <a:pt x="1716405" y="1895508"/>
                </a:lnTo>
                <a:lnTo>
                  <a:pt x="1895508" y="1721380"/>
                </a:lnTo>
                <a:lnTo>
                  <a:pt x="1815907" y="1487551"/>
                </a:lnTo>
                <a:cubicBezTo>
                  <a:pt x="1850732" y="1427850"/>
                  <a:pt x="1880583" y="1358199"/>
                  <a:pt x="1900483" y="1293523"/>
                </a:cubicBezTo>
                <a:lnTo>
                  <a:pt x="2119387" y="1184071"/>
                </a:lnTo>
                <a:lnTo>
                  <a:pt x="2119387" y="935316"/>
                </a:lnTo>
                <a:lnTo>
                  <a:pt x="1900483" y="825865"/>
                </a:lnTo>
                <a:close/>
              </a:path>
            </a:pathLst>
          </a:custGeom>
          <a:ln w="49709" cap="flat">
            <a:noFill/>
            <a:prstDash val="solid"/>
            <a:miter/>
          </a:ln>
        </p:spPr>
        <p:txBody>
          <a:bodyPr rtlCol="0" anchor="ctr"/>
          <a:lstStyle/>
          <a:p>
            <a:endParaRPr lang="en-US" dirty="0"/>
          </a:p>
        </p:txBody>
      </p:sp>
      <p:sp useBgFill="1">
        <p:nvSpPr>
          <p:cNvPr id="9" name="Freeform: Shape 8">
            <a:extLst>
              <a:ext uri="{FF2B5EF4-FFF2-40B4-BE49-F238E27FC236}">
                <a16:creationId xmlns:a16="http://schemas.microsoft.com/office/drawing/2014/main" id="{11CAA772-5ECE-48F8-B6AF-310702949C31}"/>
              </a:ext>
            </a:extLst>
          </p:cNvPr>
          <p:cNvSpPr/>
          <p:nvPr/>
        </p:nvSpPr>
        <p:spPr>
          <a:xfrm rot="3582846">
            <a:off x="4493665" y="926749"/>
            <a:ext cx="1563432" cy="1532412"/>
          </a:xfrm>
          <a:custGeom>
            <a:avLst/>
            <a:gdLst>
              <a:gd name="connsiteX0" fmla="*/ 1059694 w 2119387"/>
              <a:gd name="connsiteY0" fmla="*/ 1432825 h 2114412"/>
              <a:gd name="connsiteX1" fmla="*/ 686562 w 2119387"/>
              <a:gd name="connsiteY1" fmla="*/ 1059693 h 2114412"/>
              <a:gd name="connsiteX2" fmla="*/ 1059694 w 2119387"/>
              <a:gd name="connsiteY2" fmla="*/ 686562 h 2114412"/>
              <a:gd name="connsiteX3" fmla="*/ 1432825 w 2119387"/>
              <a:gd name="connsiteY3" fmla="*/ 1059693 h 2114412"/>
              <a:gd name="connsiteX4" fmla="*/ 1059694 w 2119387"/>
              <a:gd name="connsiteY4" fmla="*/ 1432825 h 2114412"/>
              <a:gd name="connsiteX5" fmla="*/ 1059694 w 2119387"/>
              <a:gd name="connsiteY5" fmla="*/ 1432825 h 2114412"/>
              <a:gd name="connsiteX6" fmla="*/ 1820882 w 2119387"/>
              <a:gd name="connsiteY6" fmla="*/ 631836 h 2114412"/>
              <a:gd name="connsiteX7" fmla="*/ 1900483 w 2119387"/>
              <a:gd name="connsiteY7" fmla="*/ 398007 h 2114412"/>
              <a:gd name="connsiteX8" fmla="*/ 1721380 w 2119387"/>
              <a:gd name="connsiteY8" fmla="*/ 218904 h 2114412"/>
              <a:gd name="connsiteX9" fmla="*/ 1487551 w 2119387"/>
              <a:gd name="connsiteY9" fmla="*/ 298505 h 2114412"/>
              <a:gd name="connsiteX10" fmla="*/ 1293523 w 2119387"/>
              <a:gd name="connsiteY10" fmla="*/ 218904 h 2114412"/>
              <a:gd name="connsiteX11" fmla="*/ 1184071 w 2119387"/>
              <a:gd name="connsiteY11" fmla="*/ 0 h 2114412"/>
              <a:gd name="connsiteX12" fmla="*/ 935317 w 2119387"/>
              <a:gd name="connsiteY12" fmla="*/ 0 h 2114412"/>
              <a:gd name="connsiteX13" fmla="*/ 825865 w 2119387"/>
              <a:gd name="connsiteY13" fmla="*/ 218904 h 2114412"/>
              <a:gd name="connsiteX14" fmla="*/ 631836 w 2119387"/>
              <a:gd name="connsiteY14" fmla="*/ 298505 h 2114412"/>
              <a:gd name="connsiteX15" fmla="*/ 398007 w 2119387"/>
              <a:gd name="connsiteY15" fmla="*/ 218904 h 2114412"/>
              <a:gd name="connsiteX16" fmla="*/ 223879 w 2119387"/>
              <a:gd name="connsiteY16" fmla="*/ 393032 h 2114412"/>
              <a:gd name="connsiteX17" fmla="*/ 298505 w 2119387"/>
              <a:gd name="connsiteY17" fmla="*/ 626861 h 2114412"/>
              <a:gd name="connsiteX18" fmla="*/ 218904 w 2119387"/>
              <a:gd name="connsiteY18" fmla="*/ 820889 h 2114412"/>
              <a:gd name="connsiteX19" fmla="*/ 0 w 2119387"/>
              <a:gd name="connsiteY19" fmla="*/ 930341 h 2114412"/>
              <a:gd name="connsiteX20" fmla="*/ 0 w 2119387"/>
              <a:gd name="connsiteY20" fmla="*/ 1179096 h 2114412"/>
              <a:gd name="connsiteX21" fmla="*/ 218904 w 2119387"/>
              <a:gd name="connsiteY21" fmla="*/ 1288548 h 2114412"/>
              <a:gd name="connsiteX22" fmla="*/ 298505 w 2119387"/>
              <a:gd name="connsiteY22" fmla="*/ 1482576 h 2114412"/>
              <a:gd name="connsiteX23" fmla="*/ 223879 w 2119387"/>
              <a:gd name="connsiteY23" fmla="*/ 1716405 h 2114412"/>
              <a:gd name="connsiteX24" fmla="*/ 398007 w 2119387"/>
              <a:gd name="connsiteY24" fmla="*/ 1890533 h 2114412"/>
              <a:gd name="connsiteX25" fmla="*/ 631836 w 2119387"/>
              <a:gd name="connsiteY25" fmla="*/ 1815907 h 2114412"/>
              <a:gd name="connsiteX26" fmla="*/ 825865 w 2119387"/>
              <a:gd name="connsiteY26" fmla="*/ 1895508 h 2114412"/>
              <a:gd name="connsiteX27" fmla="*/ 935317 w 2119387"/>
              <a:gd name="connsiteY27" fmla="*/ 2114412 h 2114412"/>
              <a:gd name="connsiteX28" fmla="*/ 1184071 w 2119387"/>
              <a:gd name="connsiteY28" fmla="*/ 2114412 h 2114412"/>
              <a:gd name="connsiteX29" fmla="*/ 1293523 w 2119387"/>
              <a:gd name="connsiteY29" fmla="*/ 1895508 h 2114412"/>
              <a:gd name="connsiteX30" fmla="*/ 1487551 w 2119387"/>
              <a:gd name="connsiteY30" fmla="*/ 1815907 h 2114412"/>
              <a:gd name="connsiteX31" fmla="*/ 1721380 w 2119387"/>
              <a:gd name="connsiteY31" fmla="*/ 1895508 h 2114412"/>
              <a:gd name="connsiteX32" fmla="*/ 1895508 w 2119387"/>
              <a:gd name="connsiteY32" fmla="*/ 1716405 h 2114412"/>
              <a:gd name="connsiteX33" fmla="*/ 1820882 w 2119387"/>
              <a:gd name="connsiteY33" fmla="*/ 1487551 h 2114412"/>
              <a:gd name="connsiteX34" fmla="*/ 1900483 w 2119387"/>
              <a:gd name="connsiteY34" fmla="*/ 1293523 h 2114412"/>
              <a:gd name="connsiteX35" fmla="*/ 2119387 w 2119387"/>
              <a:gd name="connsiteY35" fmla="*/ 1184071 h 2114412"/>
              <a:gd name="connsiteX36" fmla="*/ 2119387 w 2119387"/>
              <a:gd name="connsiteY36" fmla="*/ 935316 h 2114412"/>
              <a:gd name="connsiteX37" fmla="*/ 1900483 w 2119387"/>
              <a:gd name="connsiteY37" fmla="*/ 825864 h 2114412"/>
              <a:gd name="connsiteX38" fmla="*/ 1820882 w 2119387"/>
              <a:gd name="connsiteY38" fmla="*/ 631836 h 21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19387" h="2114412">
                <a:moveTo>
                  <a:pt x="1059694" y="1432825"/>
                </a:moveTo>
                <a:cubicBezTo>
                  <a:pt x="850740" y="1432825"/>
                  <a:pt x="686562" y="1263672"/>
                  <a:pt x="686562" y="1059693"/>
                </a:cubicBezTo>
                <a:cubicBezTo>
                  <a:pt x="686562" y="850740"/>
                  <a:pt x="855715" y="686562"/>
                  <a:pt x="1059694" y="686562"/>
                </a:cubicBezTo>
                <a:cubicBezTo>
                  <a:pt x="1268647" y="686562"/>
                  <a:pt x="1432825" y="855715"/>
                  <a:pt x="1432825" y="1059693"/>
                </a:cubicBezTo>
                <a:cubicBezTo>
                  <a:pt x="1432825" y="1263672"/>
                  <a:pt x="1268647" y="1432825"/>
                  <a:pt x="1059694" y="1432825"/>
                </a:cubicBezTo>
                <a:lnTo>
                  <a:pt x="1059694" y="1432825"/>
                </a:lnTo>
                <a:close/>
                <a:moveTo>
                  <a:pt x="1820882" y="631836"/>
                </a:moveTo>
                <a:lnTo>
                  <a:pt x="1900483" y="398007"/>
                </a:lnTo>
                <a:lnTo>
                  <a:pt x="1721380" y="218904"/>
                </a:lnTo>
                <a:lnTo>
                  <a:pt x="1487551" y="298505"/>
                </a:lnTo>
                <a:cubicBezTo>
                  <a:pt x="1427850" y="263680"/>
                  <a:pt x="1358199" y="238804"/>
                  <a:pt x="1293523" y="218904"/>
                </a:cubicBezTo>
                <a:lnTo>
                  <a:pt x="1184071" y="0"/>
                </a:lnTo>
                <a:lnTo>
                  <a:pt x="935317" y="0"/>
                </a:lnTo>
                <a:lnTo>
                  <a:pt x="825865" y="218904"/>
                </a:lnTo>
                <a:cubicBezTo>
                  <a:pt x="756213" y="238804"/>
                  <a:pt x="691537" y="263680"/>
                  <a:pt x="631836" y="298505"/>
                </a:cubicBezTo>
                <a:lnTo>
                  <a:pt x="398007" y="218904"/>
                </a:lnTo>
                <a:lnTo>
                  <a:pt x="223879" y="393032"/>
                </a:lnTo>
                <a:lnTo>
                  <a:pt x="298505" y="626861"/>
                </a:lnTo>
                <a:cubicBezTo>
                  <a:pt x="263680" y="686562"/>
                  <a:pt x="238804" y="756213"/>
                  <a:pt x="218904" y="820889"/>
                </a:cubicBezTo>
                <a:lnTo>
                  <a:pt x="0" y="930341"/>
                </a:lnTo>
                <a:lnTo>
                  <a:pt x="0" y="1179096"/>
                </a:lnTo>
                <a:lnTo>
                  <a:pt x="218904" y="1288548"/>
                </a:lnTo>
                <a:cubicBezTo>
                  <a:pt x="238804" y="1358199"/>
                  <a:pt x="263680" y="1422875"/>
                  <a:pt x="298505" y="1482576"/>
                </a:cubicBezTo>
                <a:lnTo>
                  <a:pt x="223879" y="1716405"/>
                </a:lnTo>
                <a:lnTo>
                  <a:pt x="398007" y="1890533"/>
                </a:lnTo>
                <a:lnTo>
                  <a:pt x="631836" y="1815907"/>
                </a:lnTo>
                <a:cubicBezTo>
                  <a:pt x="691537" y="1850732"/>
                  <a:pt x="756213" y="1875608"/>
                  <a:pt x="825865" y="1895508"/>
                </a:cubicBezTo>
                <a:lnTo>
                  <a:pt x="935317" y="2114412"/>
                </a:lnTo>
                <a:lnTo>
                  <a:pt x="1184071" y="2114412"/>
                </a:lnTo>
                <a:lnTo>
                  <a:pt x="1293523" y="1895508"/>
                </a:lnTo>
                <a:cubicBezTo>
                  <a:pt x="1363174" y="1875608"/>
                  <a:pt x="1427850" y="1850732"/>
                  <a:pt x="1487551" y="1815907"/>
                </a:cubicBezTo>
                <a:lnTo>
                  <a:pt x="1721380" y="1895508"/>
                </a:lnTo>
                <a:lnTo>
                  <a:pt x="1895508" y="1716405"/>
                </a:lnTo>
                <a:lnTo>
                  <a:pt x="1820882" y="1487551"/>
                </a:lnTo>
                <a:cubicBezTo>
                  <a:pt x="1855708" y="1427850"/>
                  <a:pt x="1880583" y="1363174"/>
                  <a:pt x="1900483" y="1293523"/>
                </a:cubicBezTo>
                <a:lnTo>
                  <a:pt x="2119387" y="1184071"/>
                </a:lnTo>
                <a:lnTo>
                  <a:pt x="2119387" y="935316"/>
                </a:lnTo>
                <a:lnTo>
                  <a:pt x="1900483" y="825864"/>
                </a:lnTo>
                <a:cubicBezTo>
                  <a:pt x="1880583" y="756213"/>
                  <a:pt x="1855708" y="691537"/>
                  <a:pt x="1820882" y="631836"/>
                </a:cubicBezTo>
                <a:close/>
              </a:path>
            </a:pathLst>
          </a:custGeom>
          <a:ln w="49709" cap="flat">
            <a:noFill/>
            <a:prstDash val="solid"/>
            <a:miter/>
          </a:ln>
        </p:spPr>
        <p:txBody>
          <a:bodyPr rtlCol="0" anchor="ctr"/>
          <a:lstStyle/>
          <a:p>
            <a:endParaRPr lang="en-US"/>
          </a:p>
        </p:txBody>
      </p:sp>
      <p:pic>
        <p:nvPicPr>
          <p:cNvPr id="11" name="Picture 10" descr="Table&#10;&#10;Description automatically generated">
            <a:extLst>
              <a:ext uri="{FF2B5EF4-FFF2-40B4-BE49-F238E27FC236}">
                <a16:creationId xmlns:a16="http://schemas.microsoft.com/office/drawing/2014/main" id="{4334D14C-EC10-4D71-8E76-7919F200182E}"/>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143" y="108138"/>
            <a:ext cx="4561696" cy="2723568"/>
          </a:xfrm>
          <a:prstGeom prst="rect">
            <a:avLst/>
          </a:prstGeom>
        </p:spPr>
      </p:pic>
      <p:pic>
        <p:nvPicPr>
          <p:cNvPr id="10" name="Grafik 4">
            <a:extLst>
              <a:ext uri="{FF2B5EF4-FFF2-40B4-BE49-F238E27FC236}">
                <a16:creationId xmlns:a16="http://schemas.microsoft.com/office/drawing/2014/main" id="{62F7FC0C-AE0A-450A-88B0-9D2F04E39E6A}"/>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02809" y="45410"/>
            <a:ext cx="4490069" cy="2431659"/>
          </a:xfrm>
          <a:prstGeom prst="rect">
            <a:avLst/>
          </a:prstGeom>
        </p:spPr>
      </p:pic>
      <p:pic>
        <p:nvPicPr>
          <p:cNvPr id="12" name="Grafik 7">
            <a:extLst>
              <a:ext uri="{FF2B5EF4-FFF2-40B4-BE49-F238E27FC236}">
                <a16:creationId xmlns:a16="http://schemas.microsoft.com/office/drawing/2014/main" id="{3BD95347-674D-4A03-91BB-ED033DB87173}"/>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73246" y="2230786"/>
            <a:ext cx="4093086" cy="2585960"/>
          </a:xfrm>
          <a:prstGeom prst="rect">
            <a:avLst/>
          </a:prstGeom>
        </p:spPr>
      </p:pic>
      <p:pic>
        <p:nvPicPr>
          <p:cNvPr id="13" name="Grafik 5">
            <a:extLst>
              <a:ext uri="{FF2B5EF4-FFF2-40B4-BE49-F238E27FC236}">
                <a16:creationId xmlns:a16="http://schemas.microsoft.com/office/drawing/2014/main" id="{2280E711-008B-401A-917A-63FC67B4D581}"/>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74" y="4026295"/>
            <a:ext cx="4490068" cy="2545568"/>
          </a:xfrm>
          <a:prstGeom prst="rect">
            <a:avLst/>
          </a:prstGeom>
        </p:spPr>
      </p:pic>
      <p:pic>
        <p:nvPicPr>
          <p:cNvPr id="14" name="Grafik 6">
            <a:extLst>
              <a:ext uri="{FF2B5EF4-FFF2-40B4-BE49-F238E27FC236}">
                <a16:creationId xmlns:a16="http://schemas.microsoft.com/office/drawing/2014/main" id="{A64D11FF-2210-40BA-8ACD-2B52F57747B3}"/>
              </a:ext>
            </a:extLst>
          </p:cNvPr>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52369" y="3712935"/>
            <a:ext cx="4490070" cy="2725679"/>
          </a:xfrm>
          <a:prstGeom prst="rect">
            <a:avLst/>
          </a:prstGeom>
        </p:spPr>
      </p:pic>
    </p:spTree>
    <p:extLst>
      <p:ext uri="{BB962C8B-B14F-4D97-AF65-F5344CB8AC3E}">
        <p14:creationId xmlns:p14="http://schemas.microsoft.com/office/powerpoint/2010/main" val="32997636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0000" fill="hold"/>
                                        <p:tgtEl>
                                          <p:spTgt spid="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38031777-3CF0-48F1-A74D-C0A85D643D8C}"/>
              </a:ext>
            </a:extLst>
          </p:cNvPr>
          <p:cNvSpPr/>
          <p:nvPr/>
        </p:nvSpPr>
        <p:spPr>
          <a:xfrm>
            <a:off x="2896053" y="229053"/>
            <a:ext cx="6399893" cy="6399893"/>
          </a:xfrm>
          <a:prstGeom prst="flowChartConnector">
            <a:avLst/>
          </a:prstGeom>
          <a:solidFill>
            <a:srgbClr val="474702">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3BCB9DA1-5ACD-4A97-AA97-087C94F3A206}"/>
              </a:ext>
            </a:extLst>
          </p:cNvPr>
          <p:cNvSpPr txBox="1"/>
          <p:nvPr/>
        </p:nvSpPr>
        <p:spPr>
          <a:xfrm>
            <a:off x="4315704" y="3098715"/>
            <a:ext cx="3485249" cy="2308324"/>
          </a:xfrm>
          <a:prstGeom prst="rect">
            <a:avLst/>
          </a:prstGeom>
          <a:noFill/>
        </p:spPr>
        <p:txBody>
          <a:bodyPr wrap="none" rtlCol="0">
            <a:spAutoFit/>
          </a:bodyPr>
          <a:lstStyle/>
          <a:p>
            <a:r>
              <a:rPr lang="en-US" sz="7200" spc="600" dirty="0">
                <a:solidFill>
                  <a:schemeClr val="bg1"/>
                </a:solidFill>
                <a:latin typeface="Raleway black" panose="020B0A03030101060003" pitchFamily="34" charset="0"/>
              </a:rPr>
              <a:t>Part-2</a:t>
            </a:r>
          </a:p>
          <a:p>
            <a:endParaRPr lang="en-US" sz="7200" spc="300" dirty="0">
              <a:solidFill>
                <a:schemeClr val="bg1"/>
              </a:solidFill>
              <a:latin typeface="Raleway black" panose="020B0A03030101060003" pitchFamily="34" charset="0"/>
            </a:endParaRPr>
          </a:p>
        </p:txBody>
      </p:sp>
      <p:pic>
        <p:nvPicPr>
          <p:cNvPr id="3" name="Graphic 2" descr="Brain with solid fill">
            <a:extLst>
              <a:ext uri="{FF2B5EF4-FFF2-40B4-BE49-F238E27FC236}">
                <a16:creationId xmlns:a16="http://schemas.microsoft.com/office/drawing/2014/main" id="{1BF284BE-9B2D-43C4-8777-5F2FE9E5220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5206152" y="724610"/>
            <a:ext cx="2018431" cy="2018431"/>
          </a:xfrm>
          <a:prstGeom prst="rect">
            <a:avLst/>
          </a:prstGeom>
        </p:spPr>
      </p:pic>
    </p:spTree>
    <p:extLst>
      <p:ext uri="{BB962C8B-B14F-4D97-AF65-F5344CB8AC3E}">
        <p14:creationId xmlns:p14="http://schemas.microsoft.com/office/powerpoint/2010/main" val="230736401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20000" contrast="10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62A9E039-9BA8-4427-89CF-E00434D306A4}"/>
              </a:ext>
            </a:extLst>
          </p:cNvPr>
          <p:cNvSpPr/>
          <p:nvPr/>
        </p:nvSpPr>
        <p:spPr>
          <a:xfrm>
            <a:off x="-1252152" y="-3919150"/>
            <a:ext cx="14696304" cy="1469630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pic>
        <p:nvPicPr>
          <p:cNvPr id="6" name="Picture 5" descr="A picture containing nature, night sky&#10;&#10;Description automatically generated">
            <a:extLst>
              <a:ext uri="{FF2B5EF4-FFF2-40B4-BE49-F238E27FC236}">
                <a16:creationId xmlns:a16="http://schemas.microsoft.com/office/drawing/2014/main" id="{5F31CD14-B832-4136-8774-F0F329258FBC}"/>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515D682-F918-4D87-8DEC-5C8196CA9048}"/>
              </a:ext>
            </a:extLst>
          </p:cNvPr>
          <p:cNvSpPr txBox="1"/>
          <p:nvPr/>
        </p:nvSpPr>
        <p:spPr>
          <a:xfrm>
            <a:off x="5149755" y="1132944"/>
            <a:ext cx="2363337" cy="707886"/>
          </a:xfrm>
          <a:prstGeom prst="rect">
            <a:avLst/>
          </a:prstGeom>
          <a:noFill/>
        </p:spPr>
        <p:txBody>
          <a:bodyPr wrap="square" rtlCol="0">
            <a:spAutoFit/>
          </a:bodyPr>
          <a:lstStyle/>
          <a:p>
            <a:r>
              <a:rPr lang="en-US" sz="4000" spc="600" dirty="0">
                <a:solidFill>
                  <a:schemeClr val="bg1"/>
                </a:solidFill>
                <a:latin typeface="Raleway black" panose="020B0A03030101060003" pitchFamily="34" charset="0"/>
              </a:rPr>
              <a:t>Part-2</a:t>
            </a:r>
          </a:p>
        </p:txBody>
      </p:sp>
      <p:pic>
        <p:nvPicPr>
          <p:cNvPr id="4" name="Graphic 3" descr="Brain with solid fill">
            <a:extLst>
              <a:ext uri="{FF2B5EF4-FFF2-40B4-BE49-F238E27FC236}">
                <a16:creationId xmlns:a16="http://schemas.microsoft.com/office/drawing/2014/main" id="{CFCDCDC1-49E3-4F1F-B8FF-A5C9BA5007EA}"/>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flipH="1">
            <a:off x="5779429" y="130439"/>
            <a:ext cx="633142" cy="633144"/>
          </a:xfrm>
          <a:prstGeom prst="rect">
            <a:avLst/>
          </a:prstGeom>
        </p:spPr>
      </p:pic>
      <p:sp useBgFill="1">
        <p:nvSpPr>
          <p:cNvPr id="14" name="Flowchart: Connector 13">
            <a:extLst>
              <a:ext uri="{FF2B5EF4-FFF2-40B4-BE49-F238E27FC236}">
                <a16:creationId xmlns:a16="http://schemas.microsoft.com/office/drawing/2014/main" id="{030731EA-1451-441C-8226-44783FD3077E}"/>
              </a:ext>
            </a:extLst>
          </p:cNvPr>
          <p:cNvSpPr/>
          <p:nvPr/>
        </p:nvSpPr>
        <p:spPr>
          <a:xfrm>
            <a:off x="9466366" y="1850471"/>
            <a:ext cx="1510748" cy="151074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fik 3">
            <a:extLst>
              <a:ext uri="{FF2B5EF4-FFF2-40B4-BE49-F238E27FC236}">
                <a16:creationId xmlns:a16="http://schemas.microsoft.com/office/drawing/2014/main" id="{D8E5B0D0-1D41-46AA-940A-1FEE97CD4F2E}"/>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173" y="1852831"/>
            <a:ext cx="4185416" cy="2472034"/>
          </a:xfrm>
          <a:prstGeom prst="rect">
            <a:avLst/>
          </a:prstGeom>
        </p:spPr>
      </p:pic>
      <p:pic>
        <p:nvPicPr>
          <p:cNvPr id="8" name="Grafik 4">
            <a:extLst>
              <a:ext uri="{FF2B5EF4-FFF2-40B4-BE49-F238E27FC236}">
                <a16:creationId xmlns:a16="http://schemas.microsoft.com/office/drawing/2014/main" id="{F24F1C02-965A-4BA2-B934-E1CC101394D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94475" y="2105193"/>
            <a:ext cx="4386119" cy="2472034"/>
          </a:xfrm>
          <a:prstGeom prst="rect">
            <a:avLst/>
          </a:prstGeom>
        </p:spPr>
      </p:pic>
      <p:pic>
        <p:nvPicPr>
          <p:cNvPr id="9" name="Grafik 5">
            <a:extLst>
              <a:ext uri="{FF2B5EF4-FFF2-40B4-BE49-F238E27FC236}">
                <a16:creationId xmlns:a16="http://schemas.microsoft.com/office/drawing/2014/main" id="{B46C42BC-7359-4492-87C1-3FE2BAFB603F}"/>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33104" y="4324865"/>
            <a:ext cx="4086680" cy="2397081"/>
          </a:xfrm>
          <a:prstGeom prst="rect">
            <a:avLst/>
          </a:prstGeom>
        </p:spPr>
      </p:pic>
      <p:sp useBgFill="1">
        <p:nvSpPr>
          <p:cNvPr id="15" name="Flowchart: Connector 14">
            <a:extLst>
              <a:ext uri="{FF2B5EF4-FFF2-40B4-BE49-F238E27FC236}">
                <a16:creationId xmlns:a16="http://schemas.microsoft.com/office/drawing/2014/main" id="{CE799CDC-E025-4184-8AD0-4ADD3D1F0356}"/>
              </a:ext>
            </a:extLst>
          </p:cNvPr>
          <p:cNvSpPr/>
          <p:nvPr/>
        </p:nvSpPr>
        <p:spPr>
          <a:xfrm>
            <a:off x="10405346" y="447011"/>
            <a:ext cx="954156" cy="9541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lowchart: Connector 15">
            <a:extLst>
              <a:ext uri="{FF2B5EF4-FFF2-40B4-BE49-F238E27FC236}">
                <a16:creationId xmlns:a16="http://schemas.microsoft.com/office/drawing/2014/main" id="{6F78E9ED-E896-4E87-8D11-1B7E09A7E716}"/>
              </a:ext>
            </a:extLst>
          </p:cNvPr>
          <p:cNvSpPr/>
          <p:nvPr/>
        </p:nvSpPr>
        <p:spPr>
          <a:xfrm>
            <a:off x="10221740" y="3548519"/>
            <a:ext cx="1908314" cy="190831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9711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fill="hold" grpId="0" nodeType="withEffect">
                                  <p:stCondLst>
                                    <p:cond delay="0"/>
                                  </p:stCondLst>
                                  <p:childTnLst>
                                    <p:animMotion origin="layout" path="M -3.95833E-6 1.85185E-6 L -0.00195 -0.21898 " pathEditMode="relative" rAng="0" ptsTypes="AA">
                                      <p:cBhvr>
                                        <p:cTn id="6" dur="2000" fill="hold"/>
                                        <p:tgtEl>
                                          <p:spTgt spid="15"/>
                                        </p:tgtEl>
                                        <p:attrNameLst>
                                          <p:attrName>ppt_x</p:attrName>
                                          <p:attrName>ppt_y</p:attrName>
                                        </p:attrNameLst>
                                      </p:cBhvr>
                                      <p:rCtr x="-104" y="-10949"/>
                                    </p:animMotion>
                                  </p:childTnLst>
                                </p:cTn>
                              </p:par>
                              <p:par>
                                <p:cTn id="7" presetID="10" presetClass="entr" presetSubtype="0" repeatCount="indefinite" fill="hold" grpId="1"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2000"/>
                                        <p:tgtEl>
                                          <p:spTgt spid="15"/>
                                        </p:tgtEl>
                                      </p:cBhvr>
                                    </p:animEffect>
                                  </p:childTnLst>
                                </p:cTn>
                              </p:par>
                              <p:par>
                                <p:cTn id="10" presetID="64" presetClass="path" presetSubtype="0" repeatCount="indefinite" fill="hold" grpId="0" nodeType="withEffect">
                                  <p:stCondLst>
                                    <p:cond delay="400"/>
                                  </p:stCondLst>
                                  <p:childTnLst>
                                    <p:animMotion origin="layout" path="M -2.08333E-7 -3.7037E-7 L -0.00195 -0.21898 " pathEditMode="relative" rAng="0" ptsTypes="AA">
                                      <p:cBhvr>
                                        <p:cTn id="11" dur="2000" fill="hold"/>
                                        <p:tgtEl>
                                          <p:spTgt spid="14"/>
                                        </p:tgtEl>
                                        <p:attrNameLst>
                                          <p:attrName>ppt_x</p:attrName>
                                          <p:attrName>ppt_y</p:attrName>
                                        </p:attrNameLst>
                                      </p:cBhvr>
                                      <p:rCtr x="-104" y="-10949"/>
                                    </p:animMotion>
                                  </p:childTnLst>
                                </p:cTn>
                              </p:par>
                              <p:par>
                                <p:cTn id="12" presetID="10" presetClass="entr" presetSubtype="0" repeatCount="indefinite" fill="hold" grpId="1" nodeType="withEffect">
                                  <p:stCondLst>
                                    <p:cond delay="4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childTnLst>
                                </p:cTn>
                              </p:par>
                              <p:par>
                                <p:cTn id="15" presetID="64" presetClass="path" presetSubtype="0" repeatCount="indefinite" fill="hold" grpId="0" nodeType="withEffect">
                                  <p:stCondLst>
                                    <p:cond delay="800"/>
                                  </p:stCondLst>
                                  <p:childTnLst>
                                    <p:animMotion origin="layout" path="M -3.75E-6 3.33333E-6 L -0.00195 -0.21898 " pathEditMode="relative" rAng="0" ptsTypes="AA">
                                      <p:cBhvr>
                                        <p:cTn id="16" dur="2000" fill="hold"/>
                                        <p:tgtEl>
                                          <p:spTgt spid="16"/>
                                        </p:tgtEl>
                                        <p:attrNameLst>
                                          <p:attrName>ppt_x</p:attrName>
                                          <p:attrName>ppt_y</p:attrName>
                                        </p:attrNameLst>
                                      </p:cBhvr>
                                      <p:rCtr x="-104" y="-10949"/>
                                    </p:animMotion>
                                  </p:childTnLst>
                                </p:cTn>
                              </p:par>
                              <p:par>
                                <p:cTn id="17" presetID="10" presetClass="entr" presetSubtype="0" repeatCount="indefinite" fill="hold" grpId="1" nodeType="withEffect">
                                  <p:stCondLst>
                                    <p:cond delay="8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9EECA842-27EE-4FE3-A667-05CD19E35EED}"/>
              </a:ext>
            </a:extLst>
          </p:cNvPr>
          <p:cNvSpPr/>
          <p:nvPr/>
        </p:nvSpPr>
        <p:spPr>
          <a:xfrm>
            <a:off x="2896053" y="229053"/>
            <a:ext cx="6399893" cy="6399893"/>
          </a:xfrm>
          <a:prstGeom prst="flowChartConnector">
            <a:avLst/>
          </a:prstGeom>
          <a:solidFill>
            <a:srgbClr val="20587B">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8" name="TextBox 7">
            <a:extLst>
              <a:ext uri="{FF2B5EF4-FFF2-40B4-BE49-F238E27FC236}">
                <a16:creationId xmlns:a16="http://schemas.microsoft.com/office/drawing/2014/main" id="{DE052669-0900-42A7-A4C5-6BF581CEB95F}"/>
              </a:ext>
            </a:extLst>
          </p:cNvPr>
          <p:cNvSpPr txBox="1"/>
          <p:nvPr/>
        </p:nvSpPr>
        <p:spPr>
          <a:xfrm>
            <a:off x="3528896" y="3098715"/>
            <a:ext cx="5413086" cy="2123658"/>
          </a:xfrm>
          <a:prstGeom prst="rect">
            <a:avLst/>
          </a:prstGeom>
          <a:noFill/>
        </p:spPr>
        <p:txBody>
          <a:bodyPr wrap="square" rtlCol="0">
            <a:spAutoFit/>
          </a:bodyPr>
          <a:lstStyle/>
          <a:p>
            <a:pPr algn="ctr"/>
            <a:r>
              <a:rPr lang="en-US" sz="4400" spc="600" dirty="0">
                <a:solidFill>
                  <a:schemeClr val="bg1"/>
                </a:solidFill>
                <a:latin typeface="Raleway black" panose="020B0A03030101060003" pitchFamily="34" charset="0"/>
              </a:rPr>
              <a:t>PROGRAMMING &amp;</a:t>
            </a:r>
          </a:p>
          <a:p>
            <a:pPr algn="ctr"/>
            <a:r>
              <a:rPr lang="en-US" sz="4400" spc="600" dirty="0">
                <a:solidFill>
                  <a:schemeClr val="bg1"/>
                </a:solidFill>
                <a:latin typeface="Raleway black" panose="020B0A03030101060003" pitchFamily="34" charset="0"/>
              </a:rPr>
              <a:t>SIMULATION</a:t>
            </a:r>
          </a:p>
        </p:txBody>
      </p:sp>
      <p:pic>
        <p:nvPicPr>
          <p:cNvPr id="4" name="Graphic 3" descr="Potion with solid fill">
            <a:extLst>
              <a:ext uri="{FF2B5EF4-FFF2-40B4-BE49-F238E27FC236}">
                <a16:creationId xmlns:a16="http://schemas.microsoft.com/office/drawing/2014/main" id="{F67B9074-59D8-488C-A0F4-883D6877512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06970" y="920657"/>
            <a:ext cx="2178058" cy="2178058"/>
          </a:xfrm>
          <a:prstGeom prst="rect">
            <a:avLst/>
          </a:prstGeom>
        </p:spPr>
      </p:pic>
    </p:spTree>
    <p:extLst>
      <p:ext uri="{BB962C8B-B14F-4D97-AF65-F5344CB8AC3E}">
        <p14:creationId xmlns:p14="http://schemas.microsoft.com/office/powerpoint/2010/main" val="2002115815"/>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picture containing mountain, sky, outdoor, nature&#10;&#10;Description automatically generated">
            <a:extLst>
              <a:ext uri="{FF2B5EF4-FFF2-40B4-BE49-F238E27FC236}">
                <a16:creationId xmlns:a16="http://schemas.microsoft.com/office/drawing/2014/main" id="{AB16974D-C797-4752-9C7B-FD7CC016DAB7}"/>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50800" y="3"/>
            <a:ext cx="12253047" cy="6857991"/>
          </a:xfrm>
          <a:prstGeom prst="rect">
            <a:avLst/>
          </a:prstGeom>
        </p:spPr>
      </p:pic>
      <p:sp>
        <p:nvSpPr>
          <p:cNvPr id="7" name="Flowchart: Connector 6">
            <a:extLst>
              <a:ext uri="{FF2B5EF4-FFF2-40B4-BE49-F238E27FC236}">
                <a16:creationId xmlns:a16="http://schemas.microsoft.com/office/drawing/2014/main" id="{88E6B795-6891-476A-A5C6-D20C2DC8FA84}"/>
              </a:ext>
            </a:extLst>
          </p:cNvPr>
          <p:cNvSpPr/>
          <p:nvPr/>
        </p:nvSpPr>
        <p:spPr>
          <a:xfrm>
            <a:off x="-1349828" y="-4016828"/>
            <a:ext cx="14891656" cy="14891656"/>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pic>
        <p:nvPicPr>
          <p:cNvPr id="8" name="Graphic 7" descr="Circular flowchart outline">
            <a:extLst>
              <a:ext uri="{FF2B5EF4-FFF2-40B4-BE49-F238E27FC236}">
                <a16:creationId xmlns:a16="http://schemas.microsoft.com/office/drawing/2014/main" id="{D3001184-026C-432B-B907-7B960857715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26088" y="0"/>
            <a:ext cx="1139825" cy="1139825"/>
          </a:xfrm>
          <a:prstGeom prst="rect">
            <a:avLst/>
          </a:prstGeom>
        </p:spPr>
      </p:pic>
      <p:sp>
        <p:nvSpPr>
          <p:cNvPr id="9" name="TextBox 8">
            <a:extLst>
              <a:ext uri="{FF2B5EF4-FFF2-40B4-BE49-F238E27FC236}">
                <a16:creationId xmlns:a16="http://schemas.microsoft.com/office/drawing/2014/main" id="{B84EBBE3-1C69-4448-BBA1-D46A6F42ED2D}"/>
              </a:ext>
            </a:extLst>
          </p:cNvPr>
          <p:cNvSpPr txBox="1"/>
          <p:nvPr/>
        </p:nvSpPr>
        <p:spPr>
          <a:xfrm>
            <a:off x="3175168" y="1216028"/>
            <a:ext cx="5841664" cy="707886"/>
          </a:xfrm>
          <a:prstGeom prst="rect">
            <a:avLst/>
          </a:prstGeom>
          <a:noFill/>
        </p:spPr>
        <p:txBody>
          <a:bodyPr wrap="none" rtlCol="0">
            <a:spAutoFit/>
          </a:bodyPr>
          <a:lstStyle/>
          <a:p>
            <a:r>
              <a:rPr lang="en-US" sz="4000" dirty="0">
                <a:solidFill>
                  <a:schemeClr val="bg1"/>
                </a:solidFill>
                <a:latin typeface="Raleway black" panose="020B0A03030101060003" pitchFamily="34" charset="0"/>
              </a:rPr>
              <a:t>SYSTEM ENGINEERING</a:t>
            </a:r>
          </a:p>
        </p:txBody>
      </p:sp>
      <p:sp useBgFill="1">
        <p:nvSpPr>
          <p:cNvPr id="2" name="Rectangle: Rounded Corners 1">
            <a:extLst>
              <a:ext uri="{FF2B5EF4-FFF2-40B4-BE49-F238E27FC236}">
                <a16:creationId xmlns:a16="http://schemas.microsoft.com/office/drawing/2014/main" id="{8AB24349-5137-4BF2-A57B-075D180CB5F3}"/>
              </a:ext>
            </a:extLst>
          </p:cNvPr>
          <p:cNvSpPr/>
          <p:nvPr/>
        </p:nvSpPr>
        <p:spPr>
          <a:xfrm rot="1756740">
            <a:off x="8610428" y="282800"/>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useBgFill="1">
        <p:nvSpPr>
          <p:cNvPr id="10" name="Rectangle: Rounded Corners 9">
            <a:extLst>
              <a:ext uri="{FF2B5EF4-FFF2-40B4-BE49-F238E27FC236}">
                <a16:creationId xmlns:a16="http://schemas.microsoft.com/office/drawing/2014/main" id="{F19E70BE-D0DC-422D-BD26-206371078BC4}"/>
              </a:ext>
            </a:extLst>
          </p:cNvPr>
          <p:cNvSpPr/>
          <p:nvPr/>
        </p:nvSpPr>
        <p:spPr>
          <a:xfrm rot="1756740">
            <a:off x="9152486" y="1035572"/>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Rounded Corners 10">
            <a:extLst>
              <a:ext uri="{FF2B5EF4-FFF2-40B4-BE49-F238E27FC236}">
                <a16:creationId xmlns:a16="http://schemas.microsoft.com/office/drawing/2014/main" id="{65FCC17D-D10E-4A5E-AB49-3B9A8870A4BA}"/>
              </a:ext>
            </a:extLst>
          </p:cNvPr>
          <p:cNvSpPr/>
          <p:nvPr/>
        </p:nvSpPr>
        <p:spPr>
          <a:xfrm rot="1756740">
            <a:off x="9694544" y="1866257"/>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Rounded Corners 11">
            <a:extLst>
              <a:ext uri="{FF2B5EF4-FFF2-40B4-BE49-F238E27FC236}">
                <a16:creationId xmlns:a16="http://schemas.microsoft.com/office/drawing/2014/main" id="{92229AE6-057B-43C5-B95B-2E87287929F3}"/>
              </a:ext>
            </a:extLst>
          </p:cNvPr>
          <p:cNvSpPr/>
          <p:nvPr/>
        </p:nvSpPr>
        <p:spPr>
          <a:xfrm rot="1756740">
            <a:off x="10236601" y="2676955"/>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EBA51F7C-FA9C-444A-8D3F-437F4ED99B90}"/>
                  </a:ext>
                </a:extLst>
              </p:cNvPr>
              <p:cNvGraphicFramePr>
                <a:graphicFrameLocks noChangeAspect="1"/>
              </p:cNvGraphicFramePr>
              <p:nvPr>
                <p:extLst>
                  <p:ext uri="{D42A27DB-BD31-4B8C-83A1-F6EECF244321}">
                    <p14:modId xmlns:p14="http://schemas.microsoft.com/office/powerpoint/2010/main" val="1009392957"/>
                  </p:ext>
                </p:extLst>
              </p:nvPr>
            </p:nvGraphicFramePr>
            <p:xfrm>
              <a:off x="-485355" y="3760622"/>
              <a:ext cx="5049656" cy="2840432"/>
            </p:xfrm>
            <a:graphic>
              <a:graphicData uri="http://schemas.microsoft.com/office/powerpoint/2016/sectionzoom">
                <psez:sectionZm>
                  <psez:sectionZmObj sectionId="{6F09305D-1292-4078-8CE2-66291CD24916}">
                    <psez:zmPr id="{419C85BD-F87B-4A2D-8838-23EEF456F1FF}" transitionDur="500" showBg="0">
                      <p166:blipFill xmlns:p166="http://schemas.microsoft.com/office/powerpoint/2016/6/main">
                        <a:blip r:embed="rId7"/>
                        <a:stretch>
                          <a:fillRect/>
                        </a:stretch>
                      </p166:blipFill>
                      <p166:spPr xmlns:p166="http://schemas.microsoft.com/office/powerpoint/2016/6/main">
                        <a:xfrm>
                          <a:off x="0" y="0"/>
                          <a:ext cx="5049656" cy="2840432"/>
                        </a:xfrm>
                        <a:prstGeom prst="rect">
                          <a:avLst/>
                        </a:prstGeom>
                      </p166:spPr>
                    </psez:zmPr>
                  </psez:sectionZmObj>
                </psez:sectionZm>
              </a:graphicData>
            </a:graphic>
          </p:graphicFrame>
        </mc:Choice>
        <mc:Fallback xmlns="">
          <p:pic>
            <p:nvPicPr>
              <p:cNvPr id="4" name="Section Zoom 3">
                <a:hlinkClick r:id="rId8" action="ppaction://hlinksldjump"/>
                <a:extLst>
                  <a:ext uri="{FF2B5EF4-FFF2-40B4-BE49-F238E27FC236}">
                    <a16:creationId xmlns:a16="http://schemas.microsoft.com/office/drawing/2014/main" id="{EBA51F7C-FA9C-444A-8D3F-437F4ED99B90}"/>
                  </a:ext>
                </a:extLst>
              </p:cNvPr>
              <p:cNvPicPr>
                <a:picLocks noGrp="1" noRot="1" noChangeAspect="1" noMove="1" noResize="1" noEditPoints="1" noAdjustHandles="1" noChangeArrowheads="1" noChangeShapeType="1"/>
              </p:cNvPicPr>
              <p:nvPr/>
            </p:nvPicPr>
            <p:blipFill>
              <a:blip r:embed="rId9"/>
              <a:stretch>
                <a:fillRect/>
              </a:stretch>
            </p:blipFill>
            <p:spPr>
              <a:xfrm>
                <a:off x="-485355" y="3760622"/>
                <a:ext cx="5049656" cy="2840432"/>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A5061464-BADC-4C15-8CFE-D82EB56130BD}"/>
                  </a:ext>
                </a:extLst>
              </p:cNvPr>
              <p:cNvGraphicFramePr>
                <a:graphicFrameLocks noChangeAspect="1"/>
              </p:cNvGraphicFramePr>
              <p:nvPr>
                <p:extLst>
                  <p:ext uri="{D42A27DB-BD31-4B8C-83A1-F6EECF244321}">
                    <p14:modId xmlns:p14="http://schemas.microsoft.com/office/powerpoint/2010/main" val="3596751521"/>
                  </p:ext>
                </p:extLst>
              </p:nvPr>
            </p:nvGraphicFramePr>
            <p:xfrm>
              <a:off x="3970023" y="2521146"/>
              <a:ext cx="3903258" cy="2195583"/>
            </p:xfrm>
            <a:graphic>
              <a:graphicData uri="http://schemas.microsoft.com/office/powerpoint/2016/sectionzoom">
                <psez:sectionZm>
                  <psez:sectionZmObj sectionId="{16212756-B181-473E-922E-279061F85EF3}">
                    <psez:zmPr id="{5BAB5025-9872-4C5D-9C80-6590FEB0D457}" transitionDur="1000" showBg="0">
                      <p166:blipFill xmlns:p166="http://schemas.microsoft.com/office/powerpoint/2016/6/main">
                        <a:blip r:embed="rId10"/>
                        <a:stretch>
                          <a:fillRect/>
                        </a:stretch>
                      </p166:blipFill>
                      <p166:spPr xmlns:p166="http://schemas.microsoft.com/office/powerpoint/2016/6/main">
                        <a:xfrm>
                          <a:off x="0" y="0"/>
                          <a:ext cx="3903258" cy="2195583"/>
                        </a:xfrm>
                        <a:prstGeom prst="rect">
                          <a:avLst/>
                        </a:prstGeom>
                        <a:ln>
                          <a:noFill/>
                        </a:ln>
                      </p166:spPr>
                    </psez:zmPr>
                  </psez:sectionZmObj>
                </psez:sectionZm>
              </a:graphicData>
            </a:graphic>
          </p:graphicFrame>
        </mc:Choice>
        <mc:Fallback xmlns="">
          <p:pic>
            <p:nvPicPr>
              <p:cNvPr id="5" name="Section Zoom 4">
                <a:hlinkClick r:id="rId11" action="ppaction://hlinksldjump"/>
                <a:extLst>
                  <a:ext uri="{FF2B5EF4-FFF2-40B4-BE49-F238E27FC236}">
                    <a16:creationId xmlns:a16="http://schemas.microsoft.com/office/drawing/2014/main" id="{A5061464-BADC-4C15-8CFE-D82EB56130BD}"/>
                  </a:ext>
                </a:extLst>
              </p:cNvPr>
              <p:cNvPicPr>
                <a:picLocks noGrp="1" noRot="1" noChangeAspect="1" noMove="1" noResize="1" noEditPoints="1" noAdjustHandles="1" noChangeArrowheads="1" noChangeShapeType="1"/>
              </p:cNvPicPr>
              <p:nvPr/>
            </p:nvPicPr>
            <p:blipFill>
              <a:blip r:embed="rId12"/>
              <a:stretch>
                <a:fillRect/>
              </a:stretch>
            </p:blipFill>
            <p:spPr>
              <a:xfrm>
                <a:off x="3970023" y="2521146"/>
                <a:ext cx="3903258" cy="2195583"/>
              </a:xfrm>
              <a:prstGeom prst="rect">
                <a:avLst/>
              </a:prstGeom>
              <a:ln>
                <a:noFill/>
              </a:ln>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94C05248-DD78-4E5E-8239-25FE9D8011A1}"/>
                  </a:ext>
                </a:extLst>
              </p:cNvPr>
              <p:cNvGraphicFramePr>
                <a:graphicFrameLocks noChangeAspect="1"/>
              </p:cNvGraphicFramePr>
              <p:nvPr>
                <p:extLst>
                  <p:ext uri="{D42A27DB-BD31-4B8C-83A1-F6EECF244321}">
                    <p14:modId xmlns:p14="http://schemas.microsoft.com/office/powerpoint/2010/main" val="752454852"/>
                  </p:ext>
                </p:extLst>
              </p:nvPr>
            </p:nvGraphicFramePr>
            <p:xfrm>
              <a:off x="7360158" y="3786403"/>
              <a:ext cx="5049656" cy="2840432"/>
            </p:xfrm>
            <a:graphic>
              <a:graphicData uri="http://schemas.microsoft.com/office/powerpoint/2016/sectionzoom">
                <psez:sectionZm>
                  <psez:sectionZmObj sectionId="{70A6D9C5-D6EC-4F09-9EC9-FE1311B2A7FD}">
                    <psez:zmPr id="{9BD13B78-9339-46CF-A005-55BFC0B875BE}" transitionDur="1000" showBg="0">
                      <p166:blipFill xmlns:p166="http://schemas.microsoft.com/office/powerpoint/2016/6/main">
                        <a:blip r:embed="rId13"/>
                        <a:stretch>
                          <a:fillRect/>
                        </a:stretch>
                      </p166:blipFill>
                      <p166:spPr xmlns:p166="http://schemas.microsoft.com/office/powerpoint/2016/6/main">
                        <a:xfrm>
                          <a:off x="0" y="0"/>
                          <a:ext cx="5049656" cy="2840432"/>
                        </a:xfrm>
                        <a:prstGeom prst="rect">
                          <a:avLst/>
                        </a:prstGeom>
                        <a:ln>
                          <a:noFill/>
                        </a:ln>
                      </p166:spPr>
                    </psez:zmPr>
                  </psez:sectionZmObj>
                </psez:sectionZm>
              </a:graphicData>
            </a:graphic>
          </p:graphicFrame>
        </mc:Choice>
        <mc:Fallback xmlns="">
          <p:pic>
            <p:nvPicPr>
              <p:cNvPr id="14" name="Section Zoom 13">
                <a:hlinkClick r:id="rId14" action="ppaction://hlinksldjump"/>
                <a:extLst>
                  <a:ext uri="{FF2B5EF4-FFF2-40B4-BE49-F238E27FC236}">
                    <a16:creationId xmlns:a16="http://schemas.microsoft.com/office/drawing/2014/main" id="{94C05248-DD78-4E5E-8239-25FE9D8011A1}"/>
                  </a:ext>
                </a:extLst>
              </p:cNvPr>
              <p:cNvPicPr>
                <a:picLocks noGrp="1" noRot="1" noChangeAspect="1" noMove="1" noResize="1" noEditPoints="1" noAdjustHandles="1" noChangeArrowheads="1" noChangeShapeType="1"/>
              </p:cNvPicPr>
              <p:nvPr/>
            </p:nvPicPr>
            <p:blipFill>
              <a:blip r:embed="rId15"/>
              <a:stretch>
                <a:fillRect/>
              </a:stretch>
            </p:blipFill>
            <p:spPr>
              <a:xfrm>
                <a:off x="7360158" y="3786403"/>
                <a:ext cx="5049656" cy="2840432"/>
              </a:xfrm>
              <a:prstGeom prst="rect">
                <a:avLst/>
              </a:prstGeom>
              <a:ln>
                <a:noFill/>
              </a:ln>
            </p:spPr>
          </p:pic>
        </mc:Fallback>
      </mc:AlternateContent>
    </p:spTree>
    <p:extLst>
      <p:ext uri="{BB962C8B-B14F-4D97-AF65-F5344CB8AC3E}">
        <p14:creationId xmlns:p14="http://schemas.microsoft.com/office/powerpoint/2010/main" val="40004910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5E-6 -3.33333E-6 L 0.02461 -0.07847 " pathEditMode="relative" rAng="0" ptsTypes="AA">
                                      <p:cBhvr>
                                        <p:cTn id="6" dur="2000" fill="hold"/>
                                        <p:tgtEl>
                                          <p:spTgt spid="2"/>
                                        </p:tgtEl>
                                        <p:attrNameLst>
                                          <p:attrName>ppt_x</p:attrName>
                                          <p:attrName>ppt_y</p:attrName>
                                        </p:attrNameLst>
                                      </p:cBhvr>
                                      <p:rCtr x="1224" y="-3935"/>
                                    </p:animMotion>
                                  </p:childTnLst>
                                </p:cTn>
                              </p:par>
                              <p:par>
                                <p:cTn id="7" presetID="64" presetClass="path" presetSubtype="0" repeatCount="indefinite" accel="50000" decel="50000" autoRev="1" fill="hold" grpId="0" nodeType="withEffect">
                                  <p:stCondLst>
                                    <p:cond delay="400"/>
                                  </p:stCondLst>
                                  <p:childTnLst>
                                    <p:animMotion origin="layout" path="M 3.75E-6 4.44444E-6 L 0.02955 -0.0926 " pathEditMode="relative" rAng="0" ptsTypes="AA">
                                      <p:cBhvr>
                                        <p:cTn id="8" dur="2000" fill="hold"/>
                                        <p:tgtEl>
                                          <p:spTgt spid="10"/>
                                        </p:tgtEl>
                                        <p:attrNameLst>
                                          <p:attrName>ppt_x</p:attrName>
                                          <p:attrName>ppt_y</p:attrName>
                                        </p:attrNameLst>
                                      </p:cBhvr>
                                      <p:rCtr x="1471" y="-4630"/>
                                    </p:animMotion>
                                  </p:childTnLst>
                                </p:cTn>
                              </p:par>
                              <p:par>
                                <p:cTn id="9" presetID="64" presetClass="path" presetSubtype="0" repeatCount="indefinite" accel="50000" decel="50000" autoRev="1" fill="hold" grpId="0" nodeType="withEffect">
                                  <p:stCondLst>
                                    <p:cond delay="800"/>
                                  </p:stCondLst>
                                  <p:childTnLst>
                                    <p:animMotion origin="layout" path="M 2.70833E-6 -1.85185E-6 L 0.02955 -0.09259 " pathEditMode="relative" rAng="0" ptsTypes="AA">
                                      <p:cBhvr>
                                        <p:cTn id="10" dur="2000" fill="hold"/>
                                        <p:tgtEl>
                                          <p:spTgt spid="11"/>
                                        </p:tgtEl>
                                        <p:attrNameLst>
                                          <p:attrName>ppt_x</p:attrName>
                                          <p:attrName>ppt_y</p:attrName>
                                        </p:attrNameLst>
                                      </p:cBhvr>
                                      <p:rCtr x="1471" y="-4630"/>
                                    </p:animMotion>
                                  </p:childTnLst>
                                </p:cTn>
                              </p:par>
                              <p:par>
                                <p:cTn id="11" presetID="64" presetClass="path" presetSubtype="0" repeatCount="indefinite" accel="50000" decel="50000" autoRev="1" fill="hold" grpId="0" nodeType="withEffect">
                                  <p:stCondLst>
                                    <p:cond delay="1200"/>
                                  </p:stCondLst>
                                  <p:childTnLst>
                                    <p:animMotion origin="layout" path="M 1.45833E-6 2.59259E-6 L 0.02956 -0.0926 " pathEditMode="relative" rAng="0" ptsTypes="AA">
                                      <p:cBhvr>
                                        <p:cTn id="12" dur="2000" fill="hold"/>
                                        <p:tgtEl>
                                          <p:spTgt spid="12"/>
                                        </p:tgtEl>
                                        <p:attrNameLst>
                                          <p:attrName>ppt_x</p:attrName>
                                          <p:attrName>ppt_y</p:attrName>
                                        </p:attrNameLst>
                                      </p:cBhvr>
                                      <p:rCtr x="1471" y="-4630"/>
                                    </p:animMotion>
                                  </p:childTnLst>
                                </p:cTn>
                              </p:par>
                              <p:par>
                                <p:cTn id="13" presetID="6" presetClass="emph" presetSubtype="0" repeatCount="indefinite" accel="50000" decel="50000" autoRev="1" fill="hold" nodeType="withEffect">
                                  <p:stCondLst>
                                    <p:cond delay="1200"/>
                                  </p:stCondLst>
                                  <p:childTnLst>
                                    <p:animScale>
                                      <p:cBhvr>
                                        <p:cTn id="14" dur="2000" fill="hold"/>
                                        <p:tgtEl>
                                          <p:spTgt spid="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E4D87012-DAB2-4D31-A56E-F7E1CD75914A}"/>
              </a:ext>
            </a:extLst>
          </p:cNvPr>
          <p:cNvSpPr/>
          <p:nvPr/>
        </p:nvSpPr>
        <p:spPr>
          <a:xfrm>
            <a:off x="-1196455" y="-3863453"/>
            <a:ext cx="14584910" cy="14584906"/>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pic>
        <p:nvPicPr>
          <p:cNvPr id="7" name="Picture 6" descr="A cat in the grass&#10;&#10;Description automatically generated with low confidence">
            <a:extLst>
              <a:ext uri="{FF2B5EF4-FFF2-40B4-BE49-F238E27FC236}">
                <a16:creationId xmlns:a16="http://schemas.microsoft.com/office/drawing/2014/main" id="{57247234-7675-4533-A298-32DB285252EB}"/>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useBgFill="1">
        <p:nvSpPr>
          <p:cNvPr id="13" name="Flowchart: Connector 12">
            <a:extLst>
              <a:ext uri="{FF2B5EF4-FFF2-40B4-BE49-F238E27FC236}">
                <a16:creationId xmlns:a16="http://schemas.microsoft.com/office/drawing/2014/main" id="{63FFC96A-0F6D-49CF-BB16-BEEE013D55AD}"/>
              </a:ext>
            </a:extLst>
          </p:cNvPr>
          <p:cNvSpPr/>
          <p:nvPr/>
        </p:nvSpPr>
        <p:spPr>
          <a:xfrm>
            <a:off x="10524106" y="1870459"/>
            <a:ext cx="1510748" cy="151074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lowchart: Connector 11">
            <a:extLst>
              <a:ext uri="{FF2B5EF4-FFF2-40B4-BE49-F238E27FC236}">
                <a16:creationId xmlns:a16="http://schemas.microsoft.com/office/drawing/2014/main" id="{DAD8C029-2C6E-45E3-A6F0-63D26ECA64F1}"/>
              </a:ext>
            </a:extLst>
          </p:cNvPr>
          <p:cNvSpPr/>
          <p:nvPr/>
        </p:nvSpPr>
        <p:spPr>
          <a:xfrm>
            <a:off x="9916999" y="539194"/>
            <a:ext cx="954156" cy="9541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741567-3EBF-4BA7-9731-421952D44F62}"/>
              </a:ext>
            </a:extLst>
          </p:cNvPr>
          <p:cNvSpPr txBox="1"/>
          <p:nvPr/>
        </p:nvSpPr>
        <p:spPr>
          <a:xfrm>
            <a:off x="4572000" y="1549281"/>
            <a:ext cx="3047999" cy="1384995"/>
          </a:xfrm>
          <a:prstGeom prst="rect">
            <a:avLst/>
          </a:prstGeom>
          <a:noFill/>
        </p:spPr>
        <p:txBody>
          <a:bodyPr wrap="square" rtlCol="0">
            <a:spAutoFit/>
          </a:bodyPr>
          <a:lstStyle/>
          <a:p>
            <a:pPr algn="ctr"/>
            <a:r>
              <a:rPr lang="en-US" sz="2800" dirty="0">
                <a:solidFill>
                  <a:schemeClr val="bg1"/>
                </a:solidFill>
                <a:latin typeface="Raleway black" panose="020B0A03030101060003" pitchFamily="34" charset="0"/>
              </a:rPr>
              <a:t>PROGRAMMING &amp;</a:t>
            </a:r>
          </a:p>
          <a:p>
            <a:pPr algn="ctr"/>
            <a:r>
              <a:rPr lang="en-US" sz="2800" dirty="0">
                <a:solidFill>
                  <a:schemeClr val="bg1"/>
                </a:solidFill>
                <a:latin typeface="Raleway black" panose="020B0A03030101060003" pitchFamily="34" charset="0"/>
              </a:rPr>
              <a:t>SIMULATION</a:t>
            </a:r>
          </a:p>
        </p:txBody>
      </p:sp>
      <p:sp useBgFill="1">
        <p:nvSpPr>
          <p:cNvPr id="14" name="Flowchart: Connector 13">
            <a:extLst>
              <a:ext uri="{FF2B5EF4-FFF2-40B4-BE49-F238E27FC236}">
                <a16:creationId xmlns:a16="http://schemas.microsoft.com/office/drawing/2014/main" id="{86DA2806-20CE-488E-A933-0A5C5237523E}"/>
              </a:ext>
            </a:extLst>
          </p:cNvPr>
          <p:cNvSpPr/>
          <p:nvPr/>
        </p:nvSpPr>
        <p:spPr>
          <a:xfrm>
            <a:off x="8218228" y="2632705"/>
            <a:ext cx="1908314" cy="190831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Potion with solid fill">
            <a:extLst>
              <a:ext uri="{FF2B5EF4-FFF2-40B4-BE49-F238E27FC236}">
                <a16:creationId xmlns:a16="http://schemas.microsoft.com/office/drawing/2014/main" id="{FE3BFBCF-B1F1-40DF-8C29-D60A394056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06997" y="85639"/>
            <a:ext cx="1378004" cy="1378004"/>
          </a:xfrm>
          <a:prstGeom prst="rect">
            <a:avLst/>
          </a:prstGeom>
        </p:spPr>
      </p:pic>
      <p:sp useBgFill="1">
        <p:nvSpPr>
          <p:cNvPr id="9" name="Flowchart: Connector 8">
            <a:extLst>
              <a:ext uri="{FF2B5EF4-FFF2-40B4-BE49-F238E27FC236}">
                <a16:creationId xmlns:a16="http://schemas.microsoft.com/office/drawing/2014/main" id="{6EDB1370-F39B-4261-9A28-8D8B68843BEA}"/>
              </a:ext>
            </a:extLst>
          </p:cNvPr>
          <p:cNvSpPr/>
          <p:nvPr/>
        </p:nvSpPr>
        <p:spPr>
          <a:xfrm>
            <a:off x="2453507" y="277809"/>
            <a:ext cx="954156" cy="9541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lowchart: Connector 9">
            <a:extLst>
              <a:ext uri="{FF2B5EF4-FFF2-40B4-BE49-F238E27FC236}">
                <a16:creationId xmlns:a16="http://schemas.microsoft.com/office/drawing/2014/main" id="{0FD3DE9D-1FEA-49ED-BAC2-6C7E4FF072DA}"/>
              </a:ext>
            </a:extLst>
          </p:cNvPr>
          <p:cNvSpPr/>
          <p:nvPr/>
        </p:nvSpPr>
        <p:spPr>
          <a:xfrm>
            <a:off x="485361" y="1458084"/>
            <a:ext cx="1510748" cy="151074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Flowchart: Connector 10">
            <a:extLst>
              <a:ext uri="{FF2B5EF4-FFF2-40B4-BE49-F238E27FC236}">
                <a16:creationId xmlns:a16="http://schemas.microsoft.com/office/drawing/2014/main" id="{FB4036CD-03F6-4415-AC7D-E6581496081B}"/>
              </a:ext>
            </a:extLst>
          </p:cNvPr>
          <p:cNvSpPr/>
          <p:nvPr/>
        </p:nvSpPr>
        <p:spPr>
          <a:xfrm>
            <a:off x="2453506" y="2213458"/>
            <a:ext cx="1908314" cy="190831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44E4A46B-61D3-43D8-B88E-E10DB747898B}"/>
                  </a:ext>
                </a:extLst>
              </p:cNvPr>
              <p:cNvGraphicFramePr>
                <a:graphicFrameLocks noChangeAspect="1"/>
              </p:cNvGraphicFramePr>
              <p:nvPr>
                <p:extLst>
                  <p:ext uri="{D42A27DB-BD31-4B8C-83A1-F6EECF244321}">
                    <p14:modId xmlns:p14="http://schemas.microsoft.com/office/powerpoint/2010/main" val="3687436323"/>
                  </p:ext>
                </p:extLst>
              </p:nvPr>
            </p:nvGraphicFramePr>
            <p:xfrm>
              <a:off x="4711161" y="3136736"/>
              <a:ext cx="3048000" cy="1714500"/>
            </p:xfrm>
            <a:graphic>
              <a:graphicData uri="http://schemas.microsoft.com/office/powerpoint/2016/sectionzoom">
                <psez:sectionZm>
                  <psez:sectionZmObj sectionId="{3FA6D622-4F28-4A0D-B028-96C74C7A3E49}">
                    <psez:zmPr id="{414A21ED-7AC3-4806-B261-B22975CAB918}"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9" name="Section Zoom 18">
                <a:hlinkClick r:id="rId8" action="ppaction://hlinksldjump"/>
                <a:extLst>
                  <a:ext uri="{FF2B5EF4-FFF2-40B4-BE49-F238E27FC236}">
                    <a16:creationId xmlns:a16="http://schemas.microsoft.com/office/drawing/2014/main" id="{44E4A46B-61D3-43D8-B88E-E10DB747898B}"/>
                  </a:ext>
                </a:extLst>
              </p:cNvPr>
              <p:cNvPicPr>
                <a:picLocks noGrp="1" noRot="1" noChangeAspect="1" noMove="1" noResize="1" noEditPoints="1" noAdjustHandles="1" noChangeArrowheads="1" noChangeShapeType="1"/>
              </p:cNvPicPr>
              <p:nvPr/>
            </p:nvPicPr>
            <p:blipFill>
              <a:blip r:embed="rId9"/>
              <a:stretch>
                <a:fillRect/>
              </a:stretch>
            </p:blipFill>
            <p:spPr>
              <a:xfrm>
                <a:off x="4711161" y="3136736"/>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DDFDF98F-41E2-4C46-85A6-6353A0BD26AA}"/>
                  </a:ext>
                </a:extLst>
              </p:cNvPr>
              <p:cNvGraphicFramePr>
                <a:graphicFrameLocks noChangeAspect="1"/>
              </p:cNvGraphicFramePr>
              <p:nvPr>
                <p:extLst>
                  <p:ext uri="{D42A27DB-BD31-4B8C-83A1-F6EECF244321}">
                    <p14:modId xmlns:p14="http://schemas.microsoft.com/office/powerpoint/2010/main" val="2076803272"/>
                  </p:ext>
                </p:extLst>
              </p:nvPr>
            </p:nvGraphicFramePr>
            <p:xfrm>
              <a:off x="4711161" y="4997368"/>
              <a:ext cx="3048000" cy="1714500"/>
            </p:xfrm>
            <a:graphic>
              <a:graphicData uri="http://schemas.microsoft.com/office/powerpoint/2016/sectionzoom">
                <psez:sectionZm>
                  <psez:sectionZmObj sectionId="{35D7397F-0AD6-46F6-BB3F-09F3320B3776}">
                    <psez:zmPr id="{02CD5609-5361-4C1B-8E9B-3EE2027FD6E0}"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21" name="Section Zoom 20">
                <a:hlinkClick r:id="rId11" action="ppaction://hlinksldjump"/>
                <a:extLst>
                  <a:ext uri="{FF2B5EF4-FFF2-40B4-BE49-F238E27FC236}">
                    <a16:creationId xmlns:a16="http://schemas.microsoft.com/office/drawing/2014/main" id="{DDFDF98F-41E2-4C46-85A6-6353A0BD26AA}"/>
                  </a:ext>
                </a:extLst>
              </p:cNvPr>
              <p:cNvPicPr>
                <a:picLocks noGrp="1" noRot="1" noChangeAspect="1" noMove="1" noResize="1" noEditPoints="1" noAdjustHandles="1" noChangeArrowheads="1" noChangeShapeType="1"/>
              </p:cNvPicPr>
              <p:nvPr/>
            </p:nvPicPr>
            <p:blipFill>
              <a:blip r:embed="rId12"/>
              <a:stretch>
                <a:fillRect/>
              </a:stretch>
            </p:blipFill>
            <p:spPr>
              <a:xfrm>
                <a:off x="4711161" y="4997368"/>
                <a:ext cx="3048000" cy="1714500"/>
              </a:xfrm>
              <a:prstGeom prst="rect">
                <a:avLst/>
              </a:prstGeom>
            </p:spPr>
          </p:pic>
        </mc:Fallback>
      </mc:AlternateContent>
    </p:spTree>
    <p:extLst>
      <p:ext uri="{BB962C8B-B14F-4D97-AF65-F5344CB8AC3E}">
        <p14:creationId xmlns:p14="http://schemas.microsoft.com/office/powerpoint/2010/main" val="628196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fill="hold" grpId="0" nodeType="withEffect">
                                  <p:stCondLst>
                                    <p:cond delay="0"/>
                                  </p:stCondLst>
                                  <p:childTnLst>
                                    <p:animMotion origin="layout" path="M -4.58333E-6 -3.7037E-6 L -0.00195 -0.21898 " pathEditMode="relative" rAng="0" ptsTypes="AA">
                                      <p:cBhvr>
                                        <p:cTn id="6" dur="2000" fill="hold"/>
                                        <p:tgtEl>
                                          <p:spTgt spid="9"/>
                                        </p:tgtEl>
                                        <p:attrNameLst>
                                          <p:attrName>ppt_x</p:attrName>
                                          <p:attrName>ppt_y</p:attrName>
                                        </p:attrNameLst>
                                      </p:cBhvr>
                                      <p:rCtr x="-104" y="-10949"/>
                                    </p:animMotion>
                                  </p:childTnLst>
                                </p:cTn>
                              </p:par>
                              <p:par>
                                <p:cTn id="7" presetID="10" presetClass="entr" presetSubtype="0" repeatCount="indefinite"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2000"/>
                                        <p:tgtEl>
                                          <p:spTgt spid="9"/>
                                        </p:tgtEl>
                                      </p:cBhvr>
                                    </p:animEffect>
                                  </p:childTnLst>
                                </p:cTn>
                              </p:par>
                              <p:par>
                                <p:cTn id="10" presetID="64" presetClass="path" presetSubtype="0" repeatCount="indefinite" fill="hold" grpId="0" nodeType="withEffect">
                                  <p:stCondLst>
                                    <p:cond delay="400"/>
                                  </p:stCondLst>
                                  <p:childTnLst>
                                    <p:animMotion origin="layout" path="M -2.70833E-6 4.81481E-6 L -0.00195 -0.21899 " pathEditMode="relative" rAng="0" ptsTypes="AA">
                                      <p:cBhvr>
                                        <p:cTn id="11" dur="2000" fill="hold"/>
                                        <p:tgtEl>
                                          <p:spTgt spid="10"/>
                                        </p:tgtEl>
                                        <p:attrNameLst>
                                          <p:attrName>ppt_x</p:attrName>
                                          <p:attrName>ppt_y</p:attrName>
                                        </p:attrNameLst>
                                      </p:cBhvr>
                                      <p:rCtr x="-104" y="-10949"/>
                                    </p:animMotion>
                                  </p:childTnLst>
                                </p:cTn>
                              </p:par>
                              <p:par>
                                <p:cTn id="12" presetID="10" presetClass="entr" presetSubtype="0" repeatCount="indefinite" fill="hold" grpId="1" nodeType="withEffect">
                                  <p:stCondLst>
                                    <p:cond delay="4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childTnLst>
                                </p:cTn>
                              </p:par>
                              <p:par>
                                <p:cTn id="15" presetID="64" presetClass="path" presetSubtype="0" repeatCount="indefinite" fill="hold" grpId="0" nodeType="withEffect">
                                  <p:stCondLst>
                                    <p:cond delay="800"/>
                                  </p:stCondLst>
                                  <p:childTnLst>
                                    <p:animMotion origin="layout" path="M 2.70833E-6 4.44444E-6 L -0.00196 -0.21899 " pathEditMode="relative" rAng="0" ptsTypes="AA">
                                      <p:cBhvr>
                                        <p:cTn id="16" dur="2000" fill="hold"/>
                                        <p:tgtEl>
                                          <p:spTgt spid="11"/>
                                        </p:tgtEl>
                                        <p:attrNameLst>
                                          <p:attrName>ppt_x</p:attrName>
                                          <p:attrName>ppt_y</p:attrName>
                                        </p:attrNameLst>
                                      </p:cBhvr>
                                      <p:rCtr x="-104" y="-10949"/>
                                    </p:animMotion>
                                  </p:childTnLst>
                                </p:cTn>
                              </p:par>
                              <p:par>
                                <p:cTn id="17" presetID="10" presetClass="entr" presetSubtype="0" repeatCount="indefinite" fill="hold" grpId="1" nodeType="withEffect">
                                  <p:stCondLst>
                                    <p:cond delay="8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0"/>
                                        <p:tgtEl>
                                          <p:spTgt spid="11"/>
                                        </p:tgtEl>
                                      </p:cBhvr>
                                    </p:animEffect>
                                  </p:childTnLst>
                                </p:cTn>
                              </p:par>
                              <p:par>
                                <p:cTn id="20" presetID="64" presetClass="path" presetSubtype="0" repeatCount="indefinite" fill="hold" grpId="0" nodeType="withEffect">
                                  <p:stCondLst>
                                    <p:cond delay="0"/>
                                  </p:stCondLst>
                                  <p:childTnLst>
                                    <p:animMotion origin="layout" path="M -3.95833E-6 1.85185E-6 L -0.00195 -0.21898 " pathEditMode="relative" rAng="0" ptsTypes="AA">
                                      <p:cBhvr>
                                        <p:cTn id="21" dur="2000" fill="hold"/>
                                        <p:tgtEl>
                                          <p:spTgt spid="12"/>
                                        </p:tgtEl>
                                        <p:attrNameLst>
                                          <p:attrName>ppt_x</p:attrName>
                                          <p:attrName>ppt_y</p:attrName>
                                        </p:attrNameLst>
                                      </p:cBhvr>
                                      <p:rCtr x="-104" y="-10949"/>
                                    </p:animMotion>
                                  </p:childTnLst>
                                </p:cTn>
                              </p:par>
                              <p:par>
                                <p:cTn id="22" presetID="10" presetClass="entr" presetSubtype="0" repeatCount="indefinite" fill="hold" grpId="1"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2000"/>
                                        <p:tgtEl>
                                          <p:spTgt spid="12"/>
                                        </p:tgtEl>
                                      </p:cBhvr>
                                    </p:animEffect>
                                  </p:childTnLst>
                                </p:cTn>
                              </p:par>
                              <p:par>
                                <p:cTn id="25" presetID="64" presetClass="path" presetSubtype="0" repeatCount="indefinite" fill="hold" grpId="0" nodeType="withEffect">
                                  <p:stCondLst>
                                    <p:cond delay="400"/>
                                  </p:stCondLst>
                                  <p:childTnLst>
                                    <p:animMotion origin="layout" path="M -2.08333E-7 -3.7037E-7 L -0.00195 -0.21898 " pathEditMode="relative" rAng="0" ptsTypes="AA">
                                      <p:cBhvr>
                                        <p:cTn id="26" dur="2000" fill="hold"/>
                                        <p:tgtEl>
                                          <p:spTgt spid="13"/>
                                        </p:tgtEl>
                                        <p:attrNameLst>
                                          <p:attrName>ppt_x</p:attrName>
                                          <p:attrName>ppt_y</p:attrName>
                                        </p:attrNameLst>
                                      </p:cBhvr>
                                      <p:rCtr x="-104" y="-10949"/>
                                    </p:animMotion>
                                  </p:childTnLst>
                                </p:cTn>
                              </p:par>
                              <p:par>
                                <p:cTn id="27" presetID="10" presetClass="entr" presetSubtype="0" repeatCount="indefinite" fill="hold" grpId="1" nodeType="withEffect">
                                  <p:stCondLst>
                                    <p:cond delay="4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childTnLst>
                                </p:cTn>
                              </p:par>
                              <p:par>
                                <p:cTn id="30" presetID="64" presetClass="path" presetSubtype="0" repeatCount="indefinite" fill="hold" grpId="0" nodeType="withEffect">
                                  <p:stCondLst>
                                    <p:cond delay="800"/>
                                  </p:stCondLst>
                                  <p:childTnLst>
                                    <p:animMotion origin="layout" path="M -3.75E-6 3.33333E-6 L -0.00195 -0.21898 " pathEditMode="relative" rAng="0" ptsTypes="AA">
                                      <p:cBhvr>
                                        <p:cTn id="31" dur="2000" fill="hold"/>
                                        <p:tgtEl>
                                          <p:spTgt spid="14"/>
                                        </p:tgtEl>
                                        <p:attrNameLst>
                                          <p:attrName>ppt_x</p:attrName>
                                          <p:attrName>ppt_y</p:attrName>
                                        </p:attrNameLst>
                                      </p:cBhvr>
                                      <p:rCtr x="-104" y="-10949"/>
                                    </p:animMotion>
                                  </p:childTnLst>
                                </p:cTn>
                              </p:par>
                              <p:par>
                                <p:cTn id="32" presetID="10" presetClass="entr" presetSubtype="0" repeatCount="indefinite" fill="hold" grpId="1" nodeType="withEffect">
                                  <p:stCondLst>
                                    <p:cond delay="8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2" grpId="0" animBg="1"/>
      <p:bldP spid="12" grpId="1" animBg="1"/>
      <p:bldP spid="14" grpId="0" animBg="1"/>
      <p:bldP spid="14" grpId="1" animBg="1"/>
      <p:bldP spid="9" grpId="0" animBg="1"/>
      <p:bldP spid="9" grpId="1" animBg="1"/>
      <p:bldP spid="10" grpId="0" animBg="1"/>
      <p:bldP spid="10" grpId="1" animBg="1"/>
      <p:bldP spid="11" grpId="0" animBg="1"/>
      <p:bldP spid="11"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292908DE-BACC-44E8-AD95-2C0A714DC7B1}"/>
              </a:ext>
            </a:extLst>
          </p:cNvPr>
          <p:cNvSpPr/>
          <p:nvPr/>
        </p:nvSpPr>
        <p:spPr>
          <a:xfrm>
            <a:off x="2896053" y="229053"/>
            <a:ext cx="6399893" cy="6399893"/>
          </a:xfrm>
          <a:prstGeom prst="flowChartConnector">
            <a:avLst/>
          </a:prstGeom>
          <a:solidFill>
            <a:srgbClr val="33402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4C838E46-B68E-4270-987C-E8A547F86EBE}"/>
              </a:ext>
            </a:extLst>
          </p:cNvPr>
          <p:cNvSpPr txBox="1"/>
          <p:nvPr/>
        </p:nvSpPr>
        <p:spPr>
          <a:xfrm>
            <a:off x="3158336" y="3328654"/>
            <a:ext cx="5875326" cy="923330"/>
          </a:xfrm>
          <a:prstGeom prst="rect">
            <a:avLst/>
          </a:prstGeom>
          <a:noFill/>
        </p:spPr>
        <p:txBody>
          <a:bodyPr wrap="none" rtlCol="0">
            <a:spAutoFit/>
          </a:bodyPr>
          <a:lstStyle/>
          <a:p>
            <a:r>
              <a:rPr lang="en-US" sz="5400" spc="600" dirty="0">
                <a:solidFill>
                  <a:schemeClr val="bg1"/>
                </a:solidFill>
                <a:latin typeface="Raleway black" panose="020B0A03030101060003" pitchFamily="34" charset="0"/>
              </a:rPr>
              <a:t>CHALLANGE-1</a:t>
            </a:r>
          </a:p>
        </p:txBody>
      </p:sp>
      <p:pic>
        <p:nvPicPr>
          <p:cNvPr id="7" name="Graphic 6" descr="Potion with solid fill">
            <a:extLst>
              <a:ext uri="{FF2B5EF4-FFF2-40B4-BE49-F238E27FC236}">
                <a16:creationId xmlns:a16="http://schemas.microsoft.com/office/drawing/2014/main" id="{9DBA24A5-94C2-41EB-B3D6-D66D326D05C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06970" y="920657"/>
            <a:ext cx="2178058" cy="2178058"/>
          </a:xfrm>
          <a:prstGeom prst="rect">
            <a:avLst/>
          </a:prstGeom>
        </p:spPr>
      </p:pic>
    </p:spTree>
    <p:extLst>
      <p:ext uri="{BB962C8B-B14F-4D97-AF65-F5344CB8AC3E}">
        <p14:creationId xmlns:p14="http://schemas.microsoft.com/office/powerpoint/2010/main" val="2563564309"/>
      </p:ext>
    </p:extLst>
  </p:cSld>
  <p:clrMapOvr>
    <a:masterClrMapping/>
  </p:clrMapOvr>
  <p:transition advClick="0" advTm="0"/>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butterfly on a flower&#10;&#10;Description automatically generated">
            <a:extLst>
              <a:ext uri="{FF2B5EF4-FFF2-40B4-BE49-F238E27FC236}">
                <a16:creationId xmlns:a16="http://schemas.microsoft.com/office/drawing/2014/main" id="{A3BC2E16-BE68-4B5C-A7C5-2D5E5A07FD00}"/>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35000"/>
                    </a14:imgEffect>
                  </a14:imgLayer>
                </a14:imgProps>
              </a:ext>
              <a:ext uri="{28A0092B-C50C-407E-A947-70E740481C1C}">
                <a14:useLocalDpi xmlns:a14="http://schemas.microsoft.com/office/drawing/2010/main"/>
              </a:ext>
            </a:extLst>
          </a:blip>
          <a:srcRect l="-1" r="-1"/>
          <a:stretch/>
        </p:blipFill>
        <p:spPr>
          <a:xfrm>
            <a:off x="0" y="0"/>
            <a:ext cx="12192000" cy="6858000"/>
          </a:xfrm>
          <a:prstGeom prst="rect">
            <a:avLst/>
          </a:prstGeom>
        </p:spPr>
      </p:pic>
      <p:sp>
        <p:nvSpPr>
          <p:cNvPr id="2" name="Flowchart: Connector 1">
            <a:extLst>
              <a:ext uri="{FF2B5EF4-FFF2-40B4-BE49-F238E27FC236}">
                <a16:creationId xmlns:a16="http://schemas.microsoft.com/office/drawing/2014/main" id="{B7C51E77-F206-4164-B3DD-1AB03C699FB9}"/>
              </a:ext>
            </a:extLst>
          </p:cNvPr>
          <p:cNvSpPr/>
          <p:nvPr/>
        </p:nvSpPr>
        <p:spPr>
          <a:xfrm>
            <a:off x="-1181432" y="-3848430"/>
            <a:ext cx="14554864" cy="1455486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3" name="TextBox 2">
            <a:extLst>
              <a:ext uri="{FF2B5EF4-FFF2-40B4-BE49-F238E27FC236}">
                <a16:creationId xmlns:a16="http://schemas.microsoft.com/office/drawing/2014/main" id="{05BE4A9B-082E-4065-9A9C-6244110F9040}"/>
              </a:ext>
            </a:extLst>
          </p:cNvPr>
          <p:cNvSpPr txBox="1"/>
          <p:nvPr/>
        </p:nvSpPr>
        <p:spPr>
          <a:xfrm>
            <a:off x="5059798" y="688503"/>
            <a:ext cx="1558440" cy="400110"/>
          </a:xfrm>
          <a:prstGeom prst="rect">
            <a:avLst/>
          </a:prstGeom>
          <a:noFill/>
        </p:spPr>
        <p:txBody>
          <a:bodyPr wrap="none" rtlCol="0">
            <a:spAutoFit/>
          </a:bodyPr>
          <a:lstStyle/>
          <a:p>
            <a:r>
              <a:rPr lang="en-US" sz="2000" spc="600" dirty="0">
                <a:solidFill>
                  <a:schemeClr val="bg1"/>
                </a:solidFill>
                <a:latin typeface="Raleway black" panose="020B0A03030101060003" pitchFamily="34" charset="0"/>
              </a:rPr>
              <a:t>PART-1</a:t>
            </a:r>
          </a:p>
        </p:txBody>
      </p:sp>
      <p:pic>
        <p:nvPicPr>
          <p:cNvPr id="4" name="Graphic 3" descr="Potion with solid fill">
            <a:extLst>
              <a:ext uri="{FF2B5EF4-FFF2-40B4-BE49-F238E27FC236}">
                <a16:creationId xmlns:a16="http://schemas.microsoft.com/office/drawing/2014/main" id="{FDDA210F-9CDC-4F34-AB5D-9E188AC47A4E}"/>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72650" y="79513"/>
            <a:ext cx="532737" cy="532737"/>
          </a:xfrm>
          <a:prstGeom prst="rect">
            <a:avLst/>
          </a:prstGeom>
        </p:spPr>
      </p:pic>
      <p:sp useBgFill="1">
        <p:nvSpPr>
          <p:cNvPr id="11" name="Flowchart: Connector 10">
            <a:extLst>
              <a:ext uri="{FF2B5EF4-FFF2-40B4-BE49-F238E27FC236}">
                <a16:creationId xmlns:a16="http://schemas.microsoft.com/office/drawing/2014/main" id="{7C33768E-6868-4EC1-8F0B-CE33681DF414}"/>
              </a:ext>
            </a:extLst>
          </p:cNvPr>
          <p:cNvSpPr/>
          <p:nvPr/>
        </p:nvSpPr>
        <p:spPr>
          <a:xfrm>
            <a:off x="2089549" y="953670"/>
            <a:ext cx="954156" cy="9541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lowchart: Connector 11">
            <a:extLst>
              <a:ext uri="{FF2B5EF4-FFF2-40B4-BE49-F238E27FC236}">
                <a16:creationId xmlns:a16="http://schemas.microsoft.com/office/drawing/2014/main" id="{6842D8B2-81C5-4CBA-848B-0F46935F654A}"/>
              </a:ext>
            </a:extLst>
          </p:cNvPr>
          <p:cNvSpPr/>
          <p:nvPr/>
        </p:nvSpPr>
        <p:spPr>
          <a:xfrm>
            <a:off x="121403" y="2133945"/>
            <a:ext cx="1510748" cy="151074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Flowchart: Connector 12">
            <a:extLst>
              <a:ext uri="{FF2B5EF4-FFF2-40B4-BE49-F238E27FC236}">
                <a16:creationId xmlns:a16="http://schemas.microsoft.com/office/drawing/2014/main" id="{85BFE83D-375B-4E31-912F-48D3A3D9AECA}"/>
              </a:ext>
            </a:extLst>
          </p:cNvPr>
          <p:cNvSpPr/>
          <p:nvPr/>
        </p:nvSpPr>
        <p:spPr>
          <a:xfrm>
            <a:off x="2089548" y="2889319"/>
            <a:ext cx="1908314" cy="190831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4AAC91E-9955-46D3-8E09-83592A9AB111}"/>
              </a:ext>
            </a:extLst>
          </p:cNvPr>
          <p:cNvSpPr txBox="1"/>
          <p:nvPr/>
        </p:nvSpPr>
        <p:spPr>
          <a:xfrm>
            <a:off x="3401514" y="1328271"/>
            <a:ext cx="2037737" cy="369332"/>
          </a:xfrm>
          <a:prstGeom prst="rect">
            <a:avLst/>
          </a:prstGeom>
          <a:noFill/>
        </p:spPr>
        <p:txBody>
          <a:bodyPr wrap="none" rtlCol="0">
            <a:spAutoFit/>
          </a:bodyPr>
          <a:lstStyle/>
          <a:p>
            <a:r>
              <a:rPr lang="en-US" dirty="0">
                <a:solidFill>
                  <a:schemeClr val="bg1"/>
                </a:solidFill>
                <a:latin typeface="Raleway" panose="020B0A03030101060003" pitchFamily="34" charset="0"/>
              </a:rPr>
              <a:t>Different Target</a:t>
            </a:r>
          </a:p>
        </p:txBody>
      </p:sp>
      <p:sp>
        <p:nvSpPr>
          <p:cNvPr id="17" name="TextBox 16">
            <a:extLst>
              <a:ext uri="{FF2B5EF4-FFF2-40B4-BE49-F238E27FC236}">
                <a16:creationId xmlns:a16="http://schemas.microsoft.com/office/drawing/2014/main" id="{FE521452-EC52-449F-BCEE-A19368E25245}"/>
              </a:ext>
            </a:extLst>
          </p:cNvPr>
          <p:cNvSpPr txBox="1"/>
          <p:nvPr/>
        </p:nvSpPr>
        <p:spPr>
          <a:xfrm>
            <a:off x="8897510" y="1343448"/>
            <a:ext cx="729687" cy="369332"/>
          </a:xfrm>
          <a:prstGeom prst="rect">
            <a:avLst/>
          </a:prstGeom>
          <a:noFill/>
        </p:spPr>
        <p:txBody>
          <a:bodyPr wrap="none" rtlCol="0">
            <a:spAutoFit/>
          </a:bodyPr>
          <a:lstStyle/>
          <a:p>
            <a:r>
              <a:rPr lang="en-US" dirty="0">
                <a:solidFill>
                  <a:schemeClr val="bg1"/>
                </a:solidFill>
                <a:latin typeface="Raleway" panose="020B0A03030101060003" pitchFamily="34" charset="0"/>
              </a:rPr>
              <a:t>Wall</a:t>
            </a:r>
          </a:p>
        </p:txBody>
      </p:sp>
      <p:pic>
        <p:nvPicPr>
          <p:cNvPr id="37" name="Picture 36" descr="A screenshot of a computer&#10;&#10;Description automatically generated with medium confidence">
            <a:extLst>
              <a:ext uri="{FF2B5EF4-FFF2-40B4-BE49-F238E27FC236}">
                <a16:creationId xmlns:a16="http://schemas.microsoft.com/office/drawing/2014/main" id="{2013C041-CCC6-496A-9FF7-0C20A45A672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67212" y="1907826"/>
            <a:ext cx="8924788" cy="4928558"/>
          </a:xfrm>
          <a:prstGeom prst="rect">
            <a:avLst/>
          </a:prstGeom>
        </p:spPr>
      </p:pic>
      <p:cxnSp>
        <p:nvCxnSpPr>
          <p:cNvPr id="39" name="Straight Arrow Connector 38">
            <a:extLst>
              <a:ext uri="{FF2B5EF4-FFF2-40B4-BE49-F238E27FC236}">
                <a16:creationId xmlns:a16="http://schemas.microsoft.com/office/drawing/2014/main" id="{CD046EAF-DB6B-4585-B39A-7DD7C148ACA5}"/>
              </a:ext>
            </a:extLst>
          </p:cNvPr>
          <p:cNvCxnSpPr>
            <a:cxnSpLocks/>
          </p:cNvCxnSpPr>
          <p:nvPr/>
        </p:nvCxnSpPr>
        <p:spPr>
          <a:xfrm>
            <a:off x="3997862" y="2291787"/>
            <a:ext cx="14075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D069BC78-8949-4987-B763-0266DEC95229}"/>
              </a:ext>
            </a:extLst>
          </p:cNvPr>
          <p:cNvCxnSpPr>
            <a:cxnSpLocks/>
          </p:cNvCxnSpPr>
          <p:nvPr/>
        </p:nvCxnSpPr>
        <p:spPr>
          <a:xfrm>
            <a:off x="7331927" y="2941134"/>
            <a:ext cx="1090031" cy="680224"/>
          </a:xfrm>
          <a:prstGeom prst="bentConnector3">
            <a:avLst>
              <a:gd name="adj1" fmla="val 9910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B0E6BE4-00EF-498C-AF3F-7A1052919CBA}"/>
              </a:ext>
            </a:extLst>
          </p:cNvPr>
          <p:cNvCxnSpPr/>
          <p:nvPr/>
        </p:nvCxnSpPr>
        <p:spPr>
          <a:xfrm flipV="1">
            <a:off x="7401622" y="3819293"/>
            <a:ext cx="911612" cy="2815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0876871-9DF6-438B-B3A6-55867C4FC85D}"/>
              </a:ext>
            </a:extLst>
          </p:cNvPr>
          <p:cNvCxnSpPr>
            <a:cxnSpLocks/>
          </p:cNvCxnSpPr>
          <p:nvPr/>
        </p:nvCxnSpPr>
        <p:spPr>
          <a:xfrm flipV="1">
            <a:off x="7507559" y="4067407"/>
            <a:ext cx="942278" cy="867008"/>
          </a:xfrm>
          <a:prstGeom prst="bentConnector3">
            <a:avLst>
              <a:gd name="adj1" fmla="val 1008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514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fill="hold" grpId="0" nodeType="withEffect">
                                  <p:stCondLst>
                                    <p:cond delay="0"/>
                                  </p:stCondLst>
                                  <p:childTnLst>
                                    <p:animMotion origin="layout" path="M 3.33333E-6 -4.81481E-6 L -0.00196 -0.21898 " pathEditMode="relative" rAng="0" ptsTypes="AA">
                                      <p:cBhvr>
                                        <p:cTn id="6" dur="2000" fill="hold"/>
                                        <p:tgtEl>
                                          <p:spTgt spid="11"/>
                                        </p:tgtEl>
                                        <p:attrNameLst>
                                          <p:attrName>ppt_x</p:attrName>
                                          <p:attrName>ppt_y</p:attrName>
                                        </p:attrNameLst>
                                      </p:cBhvr>
                                      <p:rCtr x="-104" y="-10949"/>
                                    </p:animMotion>
                                  </p:childTnLst>
                                </p:cTn>
                              </p:par>
                              <p:par>
                                <p:cTn id="7" presetID="10" presetClass="entr" presetSubtype="0" repeatCount="indefinite"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2000"/>
                                        <p:tgtEl>
                                          <p:spTgt spid="11"/>
                                        </p:tgtEl>
                                      </p:cBhvr>
                                    </p:animEffect>
                                  </p:childTnLst>
                                </p:cTn>
                              </p:par>
                              <p:par>
                                <p:cTn id="10" presetID="64" presetClass="path" presetSubtype="0" repeatCount="indefinite" fill="hold" grpId="0" nodeType="withEffect">
                                  <p:stCondLst>
                                    <p:cond delay="400"/>
                                  </p:stCondLst>
                                  <p:childTnLst>
                                    <p:animMotion origin="layout" path="M 5E-6 3.7037E-6 L -0.00195 -0.21899 " pathEditMode="relative" rAng="0" ptsTypes="AA">
                                      <p:cBhvr>
                                        <p:cTn id="11" dur="2000" fill="hold"/>
                                        <p:tgtEl>
                                          <p:spTgt spid="12"/>
                                        </p:tgtEl>
                                        <p:attrNameLst>
                                          <p:attrName>ppt_x</p:attrName>
                                          <p:attrName>ppt_y</p:attrName>
                                        </p:attrNameLst>
                                      </p:cBhvr>
                                      <p:rCtr x="-104" y="-10949"/>
                                    </p:animMotion>
                                  </p:childTnLst>
                                </p:cTn>
                              </p:par>
                              <p:par>
                                <p:cTn id="12" presetID="10" presetClass="entr" presetSubtype="0" repeatCount="indefinite" fill="hold" grpId="1" nodeType="withEffect">
                                  <p:stCondLst>
                                    <p:cond delay="4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2000"/>
                                        <p:tgtEl>
                                          <p:spTgt spid="12"/>
                                        </p:tgtEl>
                                      </p:cBhvr>
                                    </p:animEffect>
                                  </p:childTnLst>
                                </p:cTn>
                              </p:par>
                              <p:par>
                                <p:cTn id="15" presetID="64" presetClass="path" presetSubtype="0" repeatCount="indefinite" fill="hold" grpId="0" nodeType="withEffect">
                                  <p:stCondLst>
                                    <p:cond delay="800"/>
                                  </p:stCondLst>
                                  <p:childTnLst>
                                    <p:animMotion origin="layout" path="M 6.25E-7 3.33333E-6 L -0.00195 -0.21898 " pathEditMode="relative" rAng="0" ptsTypes="AA">
                                      <p:cBhvr>
                                        <p:cTn id="16" dur="2000" fill="hold"/>
                                        <p:tgtEl>
                                          <p:spTgt spid="13"/>
                                        </p:tgtEl>
                                        <p:attrNameLst>
                                          <p:attrName>ppt_x</p:attrName>
                                          <p:attrName>ppt_y</p:attrName>
                                        </p:attrNameLst>
                                      </p:cBhvr>
                                      <p:rCtr x="-104" y="-10949"/>
                                    </p:animMotion>
                                  </p:childTnLst>
                                </p:cTn>
                              </p:par>
                              <p:par>
                                <p:cTn id="17" presetID="10" presetClass="entr" presetSubtype="0" repeatCount="indefinite" fill="hold" grpId="1" nodeType="withEffect">
                                  <p:stCondLst>
                                    <p:cond delay="8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alpha val="94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292908DE-BACC-44E8-AD95-2C0A714DC7B1}"/>
              </a:ext>
            </a:extLst>
          </p:cNvPr>
          <p:cNvSpPr/>
          <p:nvPr/>
        </p:nvSpPr>
        <p:spPr>
          <a:xfrm>
            <a:off x="2896053" y="229053"/>
            <a:ext cx="6399893" cy="6399893"/>
          </a:xfrm>
          <a:prstGeom prst="flowChartConnector">
            <a:avLst/>
          </a:prstGeom>
          <a:solidFill>
            <a:srgbClr val="33402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4C838E46-B68E-4270-987C-E8A547F86EBE}"/>
              </a:ext>
            </a:extLst>
          </p:cNvPr>
          <p:cNvSpPr txBox="1"/>
          <p:nvPr/>
        </p:nvSpPr>
        <p:spPr>
          <a:xfrm>
            <a:off x="3139902" y="3098715"/>
            <a:ext cx="5912196" cy="1754326"/>
          </a:xfrm>
          <a:prstGeom prst="rect">
            <a:avLst/>
          </a:prstGeom>
          <a:noFill/>
        </p:spPr>
        <p:txBody>
          <a:bodyPr wrap="none" rtlCol="0">
            <a:spAutoFit/>
          </a:bodyPr>
          <a:lstStyle/>
          <a:p>
            <a:r>
              <a:rPr lang="en-US" sz="5400" spc="600" dirty="0">
                <a:solidFill>
                  <a:schemeClr val="bg1"/>
                </a:solidFill>
                <a:latin typeface="Raleway black" panose="020B0A03030101060003" pitchFamily="34" charset="0"/>
              </a:rPr>
              <a:t>CHALLANGE-2</a:t>
            </a:r>
          </a:p>
          <a:p>
            <a:endParaRPr lang="en-US" sz="5400" spc="300" dirty="0">
              <a:solidFill>
                <a:schemeClr val="bg1"/>
              </a:solidFill>
              <a:latin typeface="Raleway black" panose="020B0A03030101060003" pitchFamily="34" charset="0"/>
            </a:endParaRPr>
          </a:p>
        </p:txBody>
      </p:sp>
      <p:pic>
        <p:nvPicPr>
          <p:cNvPr id="3" name="Graphic 2" descr="Crash with solid fill">
            <a:extLst>
              <a:ext uri="{FF2B5EF4-FFF2-40B4-BE49-F238E27FC236}">
                <a16:creationId xmlns:a16="http://schemas.microsoft.com/office/drawing/2014/main" id="{3D845572-10C4-4F6B-9F06-DC6800089B7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79483" y="790897"/>
            <a:ext cx="1847482" cy="1847482"/>
          </a:xfrm>
          <a:prstGeom prst="rect">
            <a:avLst/>
          </a:prstGeom>
        </p:spPr>
      </p:pic>
    </p:spTree>
    <p:extLst>
      <p:ext uri="{BB962C8B-B14F-4D97-AF65-F5344CB8AC3E}">
        <p14:creationId xmlns:p14="http://schemas.microsoft.com/office/powerpoint/2010/main" val="816317357"/>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picture containing outdoor, mountain, sky, nature&#10;&#10;Description automatically generated">
            <a:extLst>
              <a:ext uri="{FF2B5EF4-FFF2-40B4-BE49-F238E27FC236}">
                <a16:creationId xmlns:a16="http://schemas.microsoft.com/office/drawing/2014/main" id="{18F593E3-F186-4EA7-9F46-593973C75CE6}"/>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Flowchart: Connector 1">
            <a:extLst>
              <a:ext uri="{FF2B5EF4-FFF2-40B4-BE49-F238E27FC236}">
                <a16:creationId xmlns:a16="http://schemas.microsoft.com/office/drawing/2014/main" id="{A47239E5-56FE-4C69-BFA6-1B5D94350283}"/>
              </a:ext>
            </a:extLst>
          </p:cNvPr>
          <p:cNvSpPr/>
          <p:nvPr/>
        </p:nvSpPr>
        <p:spPr>
          <a:xfrm>
            <a:off x="-2001079" y="-4668076"/>
            <a:ext cx="16194158" cy="16194152"/>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3" name="TextBox 2">
            <a:extLst>
              <a:ext uri="{FF2B5EF4-FFF2-40B4-BE49-F238E27FC236}">
                <a16:creationId xmlns:a16="http://schemas.microsoft.com/office/drawing/2014/main" id="{46970982-A055-41C6-89B0-941815511080}"/>
              </a:ext>
            </a:extLst>
          </p:cNvPr>
          <p:cNvSpPr txBox="1"/>
          <p:nvPr/>
        </p:nvSpPr>
        <p:spPr>
          <a:xfrm>
            <a:off x="5164615" y="555049"/>
            <a:ext cx="1904689" cy="584775"/>
          </a:xfrm>
          <a:prstGeom prst="rect">
            <a:avLst/>
          </a:prstGeom>
          <a:noFill/>
        </p:spPr>
        <p:txBody>
          <a:bodyPr wrap="none" rtlCol="0">
            <a:spAutoFit/>
          </a:bodyPr>
          <a:lstStyle/>
          <a:p>
            <a:r>
              <a:rPr lang="en-US" sz="3200" spc="600" dirty="0">
                <a:solidFill>
                  <a:schemeClr val="bg1"/>
                </a:solidFill>
                <a:latin typeface="Raleway black" panose="020B0A03030101060003" pitchFamily="34" charset="0"/>
              </a:rPr>
              <a:t>Part-2</a:t>
            </a:r>
          </a:p>
        </p:txBody>
      </p:sp>
      <p:pic>
        <p:nvPicPr>
          <p:cNvPr id="4" name="Graphic 3" descr="Crash with solid fill">
            <a:extLst>
              <a:ext uri="{FF2B5EF4-FFF2-40B4-BE49-F238E27FC236}">
                <a16:creationId xmlns:a16="http://schemas.microsoft.com/office/drawing/2014/main" id="{AEBC490E-E190-414D-84D9-FEB80BB546B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6689" y="-35101"/>
            <a:ext cx="645369" cy="645369"/>
          </a:xfrm>
          <a:prstGeom prst="rect">
            <a:avLst/>
          </a:prstGeom>
        </p:spPr>
      </p:pic>
      <p:sp useBgFill="1">
        <p:nvSpPr>
          <p:cNvPr id="7" name="Rectangle: Rounded Corners 6">
            <a:extLst>
              <a:ext uri="{FF2B5EF4-FFF2-40B4-BE49-F238E27FC236}">
                <a16:creationId xmlns:a16="http://schemas.microsoft.com/office/drawing/2014/main" id="{562F5119-539F-42CA-AAC1-6ED45CA78993}"/>
              </a:ext>
            </a:extLst>
          </p:cNvPr>
          <p:cNvSpPr/>
          <p:nvPr/>
        </p:nvSpPr>
        <p:spPr>
          <a:xfrm rot="1756740">
            <a:off x="8610428" y="282800"/>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useBgFill="1">
        <p:nvSpPr>
          <p:cNvPr id="8" name="Rectangle: Rounded Corners 7">
            <a:extLst>
              <a:ext uri="{FF2B5EF4-FFF2-40B4-BE49-F238E27FC236}">
                <a16:creationId xmlns:a16="http://schemas.microsoft.com/office/drawing/2014/main" id="{57BFD5E4-6D60-4F1E-AE24-E5E934309B04}"/>
              </a:ext>
            </a:extLst>
          </p:cNvPr>
          <p:cNvSpPr/>
          <p:nvPr/>
        </p:nvSpPr>
        <p:spPr>
          <a:xfrm rot="1756740">
            <a:off x="9152486" y="1035572"/>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Rounded Corners 8">
            <a:extLst>
              <a:ext uri="{FF2B5EF4-FFF2-40B4-BE49-F238E27FC236}">
                <a16:creationId xmlns:a16="http://schemas.microsoft.com/office/drawing/2014/main" id="{374CAD9B-9C0C-457E-812C-0BA017CC2DDC}"/>
              </a:ext>
            </a:extLst>
          </p:cNvPr>
          <p:cNvSpPr/>
          <p:nvPr/>
        </p:nvSpPr>
        <p:spPr>
          <a:xfrm rot="1756740">
            <a:off x="9694544" y="1866257"/>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Rounded Corners 9">
            <a:extLst>
              <a:ext uri="{FF2B5EF4-FFF2-40B4-BE49-F238E27FC236}">
                <a16:creationId xmlns:a16="http://schemas.microsoft.com/office/drawing/2014/main" id="{C4F0CEA2-B519-42E6-B42C-F14DE4D1DE48}"/>
              </a:ext>
            </a:extLst>
          </p:cNvPr>
          <p:cNvSpPr/>
          <p:nvPr/>
        </p:nvSpPr>
        <p:spPr>
          <a:xfrm rot="1756740">
            <a:off x="10236601" y="2676955"/>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0F41CE7-7338-4F79-93FA-555860A602D7}"/>
              </a:ext>
            </a:extLst>
          </p:cNvPr>
          <p:cNvSpPr txBox="1"/>
          <p:nvPr/>
        </p:nvSpPr>
        <p:spPr>
          <a:xfrm>
            <a:off x="2712931" y="845497"/>
            <a:ext cx="901209" cy="369332"/>
          </a:xfrm>
          <a:prstGeom prst="rect">
            <a:avLst/>
          </a:prstGeom>
          <a:noFill/>
        </p:spPr>
        <p:txBody>
          <a:bodyPr wrap="none" rtlCol="0">
            <a:spAutoFit/>
          </a:bodyPr>
          <a:lstStyle/>
          <a:p>
            <a:r>
              <a:rPr lang="en-US" dirty="0">
                <a:solidFill>
                  <a:schemeClr val="bg1"/>
                </a:solidFill>
                <a:latin typeface="Raleway" panose="020B0A03030101060003" pitchFamily="34" charset="0"/>
              </a:rPr>
              <a:t>Water</a:t>
            </a:r>
          </a:p>
        </p:txBody>
      </p:sp>
      <p:sp>
        <p:nvSpPr>
          <p:cNvPr id="14" name="TextBox 13">
            <a:extLst>
              <a:ext uri="{FF2B5EF4-FFF2-40B4-BE49-F238E27FC236}">
                <a16:creationId xmlns:a16="http://schemas.microsoft.com/office/drawing/2014/main" id="{04017647-79DA-4AD4-993A-1B616FEDAB72}"/>
              </a:ext>
            </a:extLst>
          </p:cNvPr>
          <p:cNvSpPr txBox="1"/>
          <p:nvPr/>
        </p:nvSpPr>
        <p:spPr>
          <a:xfrm>
            <a:off x="7737344" y="872923"/>
            <a:ext cx="1217000" cy="369332"/>
          </a:xfrm>
          <a:prstGeom prst="rect">
            <a:avLst/>
          </a:prstGeom>
          <a:noFill/>
        </p:spPr>
        <p:txBody>
          <a:bodyPr wrap="none" rtlCol="0">
            <a:spAutoFit/>
          </a:bodyPr>
          <a:lstStyle/>
          <a:p>
            <a:r>
              <a:rPr lang="en-US" dirty="0">
                <a:solidFill>
                  <a:schemeClr val="bg1"/>
                </a:solidFill>
                <a:latin typeface="Raleway" panose="020B0A03030101060003" pitchFamily="34" charset="0"/>
              </a:rPr>
              <a:t>Obstacle</a:t>
            </a:r>
          </a:p>
        </p:txBody>
      </p:sp>
      <p:sp>
        <p:nvSpPr>
          <p:cNvPr id="15" name="TextBox 14">
            <a:extLst>
              <a:ext uri="{FF2B5EF4-FFF2-40B4-BE49-F238E27FC236}">
                <a16:creationId xmlns:a16="http://schemas.microsoft.com/office/drawing/2014/main" id="{DD514F7C-0302-42EE-944B-C4219702F781}"/>
              </a:ext>
            </a:extLst>
          </p:cNvPr>
          <p:cNvSpPr txBox="1"/>
          <p:nvPr/>
        </p:nvSpPr>
        <p:spPr>
          <a:xfrm>
            <a:off x="3774670" y="3278107"/>
            <a:ext cx="510076" cy="184666"/>
          </a:xfrm>
          <a:prstGeom prst="rect">
            <a:avLst/>
          </a:prstGeom>
          <a:noFill/>
        </p:spPr>
        <p:txBody>
          <a:bodyPr wrap="none" rtlCol="0">
            <a:spAutoFit/>
          </a:bodyPr>
          <a:lstStyle/>
          <a:p>
            <a:r>
              <a:rPr lang="en-US" sz="600" dirty="0">
                <a:solidFill>
                  <a:schemeClr val="bg1"/>
                </a:solidFill>
              </a:rPr>
              <a:t>Best route</a:t>
            </a:r>
          </a:p>
        </p:txBody>
      </p:sp>
      <p:pic>
        <p:nvPicPr>
          <p:cNvPr id="20" name="Picture 19" descr="A screenshot of a computer&#10;&#10;Description automatically generated with medium confidence">
            <a:extLst>
              <a:ext uri="{FF2B5EF4-FFF2-40B4-BE49-F238E27FC236}">
                <a16:creationId xmlns:a16="http://schemas.microsoft.com/office/drawing/2014/main" id="{A4658198-60BC-4EE3-B268-46A2854B56F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8159" y="1276349"/>
            <a:ext cx="9525143" cy="5493447"/>
          </a:xfrm>
          <a:prstGeom prst="rect">
            <a:avLst/>
          </a:prstGeom>
        </p:spPr>
      </p:pic>
      <p:cxnSp>
        <p:nvCxnSpPr>
          <p:cNvPr id="22" name="Straight Arrow Connector 21">
            <a:extLst>
              <a:ext uri="{FF2B5EF4-FFF2-40B4-BE49-F238E27FC236}">
                <a16:creationId xmlns:a16="http://schemas.microsoft.com/office/drawing/2014/main" id="{54B4BC4E-7688-4383-BB2F-45119A1C69AF}"/>
              </a:ext>
            </a:extLst>
          </p:cNvPr>
          <p:cNvCxnSpPr/>
          <p:nvPr/>
        </p:nvCxnSpPr>
        <p:spPr>
          <a:xfrm>
            <a:off x="28159" y="2220686"/>
            <a:ext cx="4127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8DC176C-FA3B-4C4D-9FA3-B939CE080860}"/>
              </a:ext>
            </a:extLst>
          </p:cNvPr>
          <p:cNvCxnSpPr/>
          <p:nvPr/>
        </p:nvCxnSpPr>
        <p:spPr>
          <a:xfrm>
            <a:off x="28159" y="3494314"/>
            <a:ext cx="4127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73F2DEE-B68F-4841-9D8F-BFBACDDEA0BE}"/>
              </a:ext>
            </a:extLst>
          </p:cNvPr>
          <p:cNvCxnSpPr/>
          <p:nvPr/>
        </p:nvCxnSpPr>
        <p:spPr>
          <a:xfrm>
            <a:off x="0" y="5437414"/>
            <a:ext cx="4127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A9CD653-DA77-46F1-9105-2519AC38CAD3}"/>
              </a:ext>
            </a:extLst>
          </p:cNvPr>
          <p:cNvCxnSpPr/>
          <p:nvPr/>
        </p:nvCxnSpPr>
        <p:spPr>
          <a:xfrm flipV="1">
            <a:off x="3277456" y="2080517"/>
            <a:ext cx="3909317" cy="1197590"/>
          </a:xfrm>
          <a:prstGeom prst="bentConnector3">
            <a:avLst>
              <a:gd name="adj1" fmla="val 1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7173336-62D3-44AB-B2BA-844B24E1E5C2}"/>
              </a:ext>
            </a:extLst>
          </p:cNvPr>
          <p:cNvCxnSpPr/>
          <p:nvPr/>
        </p:nvCxnSpPr>
        <p:spPr>
          <a:xfrm>
            <a:off x="3395451" y="4668745"/>
            <a:ext cx="347971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8364536-1607-4EF3-864E-D48ECEF4F18A}"/>
              </a:ext>
            </a:extLst>
          </p:cNvPr>
          <p:cNvCxnSpPr/>
          <p:nvPr/>
        </p:nvCxnSpPr>
        <p:spPr>
          <a:xfrm>
            <a:off x="3277456" y="4843511"/>
            <a:ext cx="3597709" cy="411948"/>
          </a:xfrm>
          <a:prstGeom prst="bentConnector3">
            <a:avLst>
              <a:gd name="adj1" fmla="val 29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0F42445-224F-4FB1-9814-2B953779715B}"/>
              </a:ext>
            </a:extLst>
          </p:cNvPr>
          <p:cNvCxnSpPr/>
          <p:nvPr/>
        </p:nvCxnSpPr>
        <p:spPr>
          <a:xfrm>
            <a:off x="3277456" y="4812303"/>
            <a:ext cx="3650762" cy="898796"/>
          </a:xfrm>
          <a:prstGeom prst="bentConnector3">
            <a:avLst>
              <a:gd name="adj1" fmla="val 4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B05CF8-710B-466E-B505-A6B4EC52DA93}"/>
              </a:ext>
            </a:extLst>
          </p:cNvPr>
          <p:cNvCxnSpPr/>
          <p:nvPr/>
        </p:nvCxnSpPr>
        <p:spPr>
          <a:xfrm>
            <a:off x="3189477" y="4668745"/>
            <a:ext cx="3754346" cy="1588497"/>
          </a:xfrm>
          <a:prstGeom prst="bentConnector3">
            <a:avLst>
              <a:gd name="adj1" fmla="val -4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2BCAFB9-8540-41B4-9478-B76DD2045E9C}"/>
              </a:ext>
            </a:extLst>
          </p:cNvPr>
          <p:cNvSpPr txBox="1"/>
          <p:nvPr/>
        </p:nvSpPr>
        <p:spPr>
          <a:xfrm>
            <a:off x="4677833" y="4468708"/>
            <a:ext cx="1236134" cy="169277"/>
          </a:xfrm>
          <a:prstGeom prst="rect">
            <a:avLst/>
          </a:prstGeom>
          <a:solidFill>
            <a:schemeClr val="bg1"/>
          </a:solidFill>
        </p:spPr>
        <p:txBody>
          <a:bodyPr wrap="square" rtlCol="0">
            <a:spAutoFit/>
          </a:bodyPr>
          <a:lstStyle/>
          <a:p>
            <a:r>
              <a:rPr lang="en-US" sz="500" dirty="0"/>
              <a:t>Best Route = North &amp;&amp; Next step == ‘*’</a:t>
            </a:r>
          </a:p>
        </p:txBody>
      </p:sp>
    </p:spTree>
    <p:extLst>
      <p:ext uri="{BB962C8B-B14F-4D97-AF65-F5344CB8AC3E}">
        <p14:creationId xmlns:p14="http://schemas.microsoft.com/office/powerpoint/2010/main" val="4284689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5E-6 -3.33333E-6 L 0.02461 -0.07847 " pathEditMode="relative" rAng="0" ptsTypes="AA">
                                      <p:cBhvr>
                                        <p:cTn id="6" dur="2000" fill="hold"/>
                                        <p:tgtEl>
                                          <p:spTgt spid="7"/>
                                        </p:tgtEl>
                                        <p:attrNameLst>
                                          <p:attrName>ppt_x</p:attrName>
                                          <p:attrName>ppt_y</p:attrName>
                                        </p:attrNameLst>
                                      </p:cBhvr>
                                      <p:rCtr x="1224" y="-3935"/>
                                    </p:animMotion>
                                  </p:childTnLst>
                                </p:cTn>
                              </p:par>
                              <p:par>
                                <p:cTn id="7" presetID="64" presetClass="path" presetSubtype="0" repeatCount="indefinite" accel="50000" decel="50000" autoRev="1" fill="hold" grpId="0" nodeType="withEffect">
                                  <p:stCondLst>
                                    <p:cond delay="400"/>
                                  </p:stCondLst>
                                  <p:childTnLst>
                                    <p:animMotion origin="layout" path="M 3.75E-6 4.44444E-6 L 0.02955 -0.0926 " pathEditMode="relative" rAng="0" ptsTypes="AA">
                                      <p:cBhvr>
                                        <p:cTn id="8" dur="2000" fill="hold"/>
                                        <p:tgtEl>
                                          <p:spTgt spid="8"/>
                                        </p:tgtEl>
                                        <p:attrNameLst>
                                          <p:attrName>ppt_x</p:attrName>
                                          <p:attrName>ppt_y</p:attrName>
                                        </p:attrNameLst>
                                      </p:cBhvr>
                                      <p:rCtr x="1471" y="-4630"/>
                                    </p:animMotion>
                                  </p:childTnLst>
                                </p:cTn>
                              </p:par>
                              <p:par>
                                <p:cTn id="9" presetID="64" presetClass="path" presetSubtype="0" repeatCount="indefinite" accel="50000" decel="50000" autoRev="1" fill="hold" grpId="0" nodeType="withEffect">
                                  <p:stCondLst>
                                    <p:cond delay="800"/>
                                  </p:stCondLst>
                                  <p:childTnLst>
                                    <p:animMotion origin="layout" path="M 2.70833E-6 -1.85185E-6 L 0.02955 -0.09259 " pathEditMode="relative" rAng="0" ptsTypes="AA">
                                      <p:cBhvr>
                                        <p:cTn id="10" dur="2000" fill="hold"/>
                                        <p:tgtEl>
                                          <p:spTgt spid="9"/>
                                        </p:tgtEl>
                                        <p:attrNameLst>
                                          <p:attrName>ppt_x</p:attrName>
                                          <p:attrName>ppt_y</p:attrName>
                                        </p:attrNameLst>
                                      </p:cBhvr>
                                      <p:rCtr x="1471" y="-4630"/>
                                    </p:animMotion>
                                  </p:childTnLst>
                                </p:cTn>
                              </p:par>
                              <p:par>
                                <p:cTn id="11" presetID="64" presetClass="path" presetSubtype="0" repeatCount="indefinite" accel="50000" decel="50000" autoRev="1" fill="hold" grpId="0" nodeType="withEffect">
                                  <p:stCondLst>
                                    <p:cond delay="1200"/>
                                  </p:stCondLst>
                                  <p:childTnLst>
                                    <p:animMotion origin="layout" path="M 1.45833E-6 2.59259E-6 L 0.02956 -0.0926 " pathEditMode="relative" rAng="0" ptsTypes="AA">
                                      <p:cBhvr>
                                        <p:cTn id="12" dur="2000" fill="hold"/>
                                        <p:tgtEl>
                                          <p:spTgt spid="10"/>
                                        </p:tgtEl>
                                        <p:attrNameLst>
                                          <p:attrName>ppt_x</p:attrName>
                                          <p:attrName>ppt_y</p:attrName>
                                        </p:attrNameLst>
                                      </p:cBhvr>
                                      <p:rCtr x="1471"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9EECA842-27EE-4FE3-A667-05CD19E35EED}"/>
              </a:ext>
            </a:extLst>
          </p:cNvPr>
          <p:cNvSpPr/>
          <p:nvPr/>
        </p:nvSpPr>
        <p:spPr>
          <a:xfrm>
            <a:off x="2896053" y="229053"/>
            <a:ext cx="6399893" cy="6399893"/>
          </a:xfrm>
          <a:prstGeom prst="flowChartConnector">
            <a:avLst/>
          </a:prstGeom>
          <a:solidFill>
            <a:srgbClr val="20587B">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
        <p:nvSpPr>
          <p:cNvPr id="6" name="TextBox 5">
            <a:extLst>
              <a:ext uri="{FF2B5EF4-FFF2-40B4-BE49-F238E27FC236}">
                <a16:creationId xmlns:a16="http://schemas.microsoft.com/office/drawing/2014/main" id="{FA6B42C9-E5F2-4498-8166-5342603B1F04}"/>
              </a:ext>
            </a:extLst>
          </p:cNvPr>
          <p:cNvSpPr txBox="1"/>
          <p:nvPr/>
        </p:nvSpPr>
        <p:spPr>
          <a:xfrm>
            <a:off x="3689531" y="3342872"/>
            <a:ext cx="4812936" cy="1015663"/>
          </a:xfrm>
          <a:prstGeom prst="rect">
            <a:avLst/>
          </a:prstGeom>
          <a:noFill/>
        </p:spPr>
        <p:txBody>
          <a:bodyPr wrap="square" rtlCol="0">
            <a:spAutoFit/>
          </a:bodyPr>
          <a:lstStyle/>
          <a:p>
            <a:pPr algn="ctr"/>
            <a:r>
              <a:rPr lang="en-US" sz="6000" dirty="0">
                <a:solidFill>
                  <a:schemeClr val="bg1"/>
                </a:solidFill>
                <a:latin typeface="Raleway black" panose="020B0A03030101060003" pitchFamily="34" charset="0"/>
              </a:rPr>
              <a:t>Q   &amp;  A</a:t>
            </a:r>
          </a:p>
        </p:txBody>
      </p:sp>
      <p:pic>
        <p:nvPicPr>
          <p:cNvPr id="4" name="Graphic 3" descr="Lotus Flower with solid fill">
            <a:extLst>
              <a:ext uri="{FF2B5EF4-FFF2-40B4-BE49-F238E27FC236}">
                <a16:creationId xmlns:a16="http://schemas.microsoft.com/office/drawing/2014/main" id="{5E9C9043-52F5-4640-9510-1BAE9D28106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31264" y="717037"/>
            <a:ext cx="2711962" cy="2711962"/>
          </a:xfrm>
          <a:prstGeom prst="rect">
            <a:avLst/>
          </a:prstGeom>
        </p:spPr>
      </p:pic>
    </p:spTree>
    <p:extLst>
      <p:ext uri="{BB962C8B-B14F-4D97-AF65-F5344CB8AC3E}">
        <p14:creationId xmlns:p14="http://schemas.microsoft.com/office/powerpoint/2010/main" val="268063344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1FA29E-825C-4F4D-ADD1-99EDB7B5A70B}"/>
              </a:ext>
            </a:extLst>
          </p:cNvPr>
          <p:cNvSpPr/>
          <p:nvPr/>
        </p:nvSpPr>
        <p:spPr>
          <a:xfrm>
            <a:off x="0" y="0"/>
            <a:ext cx="12192000" cy="6902450"/>
          </a:xfrm>
          <a:prstGeom prst="rect">
            <a:avLst/>
          </a:prstGeom>
          <a:ln>
            <a:noFill/>
          </a:ln>
          <a:effectLst>
            <a:outerShdw blurRad="508000" dist="50800" dir="5400000" algn="ctr" rotWithShape="0">
              <a:schemeClr val="tx1">
                <a:lumMod val="95000"/>
                <a:lumOff val="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black" panose="020B0A03030101060003" pitchFamily="34" charset="0"/>
            </a:endParaRPr>
          </a:p>
        </p:txBody>
      </p:sp>
      <p:sp>
        <p:nvSpPr>
          <p:cNvPr id="2" name="TextBox 1">
            <a:extLst>
              <a:ext uri="{FF2B5EF4-FFF2-40B4-BE49-F238E27FC236}">
                <a16:creationId xmlns:a16="http://schemas.microsoft.com/office/drawing/2014/main" id="{899773F1-DD17-432E-9D9B-FB0E63F9C200}"/>
              </a:ext>
            </a:extLst>
          </p:cNvPr>
          <p:cNvSpPr txBox="1"/>
          <p:nvPr/>
        </p:nvSpPr>
        <p:spPr>
          <a:xfrm>
            <a:off x="2380930" y="1614414"/>
            <a:ext cx="7411042" cy="1938992"/>
          </a:xfrm>
          <a:prstGeom prst="rect">
            <a:avLst/>
          </a:prstGeom>
          <a:noFill/>
        </p:spPr>
        <p:txBody>
          <a:bodyPr wrap="square" rtlCol="0">
            <a:spAutoFit/>
          </a:bodyPr>
          <a:lstStyle/>
          <a:p>
            <a:pPr algn="ctr"/>
            <a:r>
              <a:rPr lang="en-US" sz="60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ea typeface="Merriweather"/>
                <a:cs typeface="Merriweather"/>
                <a:sym typeface="Merriweather"/>
              </a:rPr>
              <a:t>    THANK FOR LISTENING</a:t>
            </a:r>
            <a:endParaRPr lang="en-US" sz="5400" spc="300" dirty="0">
              <a:solidFill>
                <a:schemeClr val="bg1"/>
              </a:solidFill>
              <a:effectLst>
                <a:outerShdw blurRad="254000" dist="38100" dir="8100000" algn="tr" rotWithShape="0">
                  <a:prstClr val="black">
                    <a:alpha val="40000"/>
                  </a:prstClr>
                </a:outerShdw>
              </a:effectLst>
              <a:latin typeface="Raleway black" panose="020B0A03030101060003" pitchFamily="34" charset="0"/>
            </a:endParaRPr>
          </a:p>
        </p:txBody>
      </p:sp>
      <p:pic>
        <p:nvPicPr>
          <p:cNvPr id="9" name="Graphic 8" descr="Lotus Flower with solid fill">
            <a:extLst>
              <a:ext uri="{FF2B5EF4-FFF2-40B4-BE49-F238E27FC236}">
                <a16:creationId xmlns:a16="http://schemas.microsoft.com/office/drawing/2014/main" id="{1FB9DB95-0D7D-460A-A875-4EA3A97867E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75551" y="-212469"/>
            <a:ext cx="1621800" cy="1621800"/>
          </a:xfrm>
          <a:prstGeom prst="rect">
            <a:avLst/>
          </a:prstGeom>
        </p:spPr>
      </p:pic>
      <p:sp>
        <p:nvSpPr>
          <p:cNvPr id="3" name="TextBox 2">
            <a:extLst>
              <a:ext uri="{FF2B5EF4-FFF2-40B4-BE49-F238E27FC236}">
                <a16:creationId xmlns:a16="http://schemas.microsoft.com/office/drawing/2014/main" id="{7CA6CAC6-95F0-4F11-AC5C-0514E7B99D37}"/>
              </a:ext>
            </a:extLst>
          </p:cNvPr>
          <p:cNvSpPr txBox="1"/>
          <p:nvPr/>
        </p:nvSpPr>
        <p:spPr>
          <a:xfrm>
            <a:off x="2809176" y="3996877"/>
            <a:ext cx="5733143" cy="2215991"/>
          </a:xfrm>
          <a:prstGeom prst="rect">
            <a:avLst/>
          </a:prstGeom>
          <a:noFill/>
        </p:spPr>
        <p:txBody>
          <a:bodyPr wrap="square" rtlCol="0">
            <a:spAutoFit/>
          </a:bodyPr>
          <a:lstStyle/>
          <a:p>
            <a:r>
              <a:rPr lang="en-US" sz="11500" spc="600" dirty="0">
                <a:solidFill>
                  <a:schemeClr val="bg1"/>
                </a:solidFill>
                <a:latin typeface="Raleway black" panose="020B0A03030101060003" pitchFamily="34" charset="0"/>
              </a:rPr>
              <a:t>  </a:t>
            </a:r>
            <a:r>
              <a:rPr lang="en-US" sz="13800" spc="600" dirty="0">
                <a:solidFill>
                  <a:schemeClr val="bg1"/>
                </a:solidFill>
                <a:latin typeface="Raleway black" panose="020B0A03030101060003" pitchFamily="34" charset="0"/>
              </a:rPr>
              <a:t>Q</a:t>
            </a:r>
            <a:r>
              <a:rPr lang="en-US" sz="8000" spc="600" dirty="0">
                <a:solidFill>
                  <a:schemeClr val="bg1"/>
                </a:solidFill>
                <a:latin typeface="Raleway black" panose="020B0A03030101060003" pitchFamily="34" charset="0"/>
              </a:rPr>
              <a:t>&amp;</a:t>
            </a:r>
            <a:r>
              <a:rPr lang="en-US" sz="13800" spc="600" dirty="0">
                <a:solidFill>
                  <a:schemeClr val="bg1"/>
                </a:solidFill>
                <a:latin typeface="Raleway black" panose="020B0A03030101060003" pitchFamily="34" charset="0"/>
              </a:rPr>
              <a:t>A</a:t>
            </a:r>
            <a:endParaRPr lang="en-US" sz="8800" spc="600" dirty="0">
              <a:solidFill>
                <a:schemeClr val="bg1"/>
              </a:solidFill>
              <a:latin typeface="Raleway black" panose="020B0A03030101060003" pitchFamily="34" charset="0"/>
            </a:endParaRPr>
          </a:p>
        </p:txBody>
      </p:sp>
      <p:sp useBgFill="1">
        <p:nvSpPr>
          <p:cNvPr id="16" name="Freeform: Shape 15">
            <a:extLst>
              <a:ext uri="{FF2B5EF4-FFF2-40B4-BE49-F238E27FC236}">
                <a16:creationId xmlns:a16="http://schemas.microsoft.com/office/drawing/2014/main" id="{B3B893BA-160A-4DB3-8276-04B31DEF78F8}"/>
              </a:ext>
            </a:extLst>
          </p:cNvPr>
          <p:cNvSpPr/>
          <p:nvPr/>
        </p:nvSpPr>
        <p:spPr>
          <a:xfrm rot="1114027">
            <a:off x="-869453" y="-1182046"/>
            <a:ext cx="6030758" cy="8526772"/>
          </a:xfrm>
          <a:custGeom>
            <a:avLst/>
            <a:gdLst>
              <a:gd name="connsiteX0" fmla="*/ 0 w 6030758"/>
              <a:gd name="connsiteY0" fmla="*/ 2025722 h 8526772"/>
              <a:gd name="connsiteX1" fmla="*/ 6030758 w 6030758"/>
              <a:gd name="connsiteY1" fmla="*/ 0 h 8526772"/>
              <a:gd name="connsiteX2" fmla="*/ 6030758 w 6030758"/>
              <a:gd name="connsiteY2" fmla="*/ 7234548 h 8526772"/>
              <a:gd name="connsiteX3" fmla="*/ 2183692 w 6030758"/>
              <a:gd name="connsiteY3" fmla="*/ 8526772 h 8526772"/>
            </a:gdLst>
            <a:ahLst/>
            <a:cxnLst>
              <a:cxn ang="0">
                <a:pos x="connsiteX0" y="connsiteY0"/>
              </a:cxn>
              <a:cxn ang="0">
                <a:pos x="connsiteX1" y="connsiteY1"/>
              </a:cxn>
              <a:cxn ang="0">
                <a:pos x="connsiteX2" y="connsiteY2"/>
              </a:cxn>
              <a:cxn ang="0">
                <a:pos x="connsiteX3" y="connsiteY3"/>
              </a:cxn>
            </a:cxnLst>
            <a:rect l="l" t="t" r="r" b="b"/>
            <a:pathLst>
              <a:path w="6030758" h="8526772">
                <a:moveTo>
                  <a:pt x="0" y="2025722"/>
                </a:moveTo>
                <a:lnTo>
                  <a:pt x="6030758" y="0"/>
                </a:lnTo>
                <a:lnTo>
                  <a:pt x="6030758" y="7234548"/>
                </a:lnTo>
                <a:lnTo>
                  <a:pt x="2183692" y="8526772"/>
                </a:lnTo>
                <a:close/>
              </a:path>
            </a:pathLst>
          </a:custGeom>
          <a:ln>
            <a:noFill/>
          </a:ln>
          <a:effectLst>
            <a:outerShdw blurRad="508000" dist="50800" dir="5400000" algn="ctr" rotWithShape="0">
              <a:schemeClr val="tx1">
                <a:lumMod val="95000"/>
                <a:lumOff val="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Freeform: Shape 17">
            <a:extLst>
              <a:ext uri="{FF2B5EF4-FFF2-40B4-BE49-F238E27FC236}">
                <a16:creationId xmlns:a16="http://schemas.microsoft.com/office/drawing/2014/main" id="{77933B31-AC2B-4272-83E6-F665421D827D}"/>
              </a:ext>
            </a:extLst>
          </p:cNvPr>
          <p:cNvSpPr/>
          <p:nvPr/>
        </p:nvSpPr>
        <p:spPr>
          <a:xfrm rot="691748">
            <a:off x="-617990" y="-604787"/>
            <a:ext cx="5198310" cy="7779988"/>
          </a:xfrm>
          <a:custGeom>
            <a:avLst/>
            <a:gdLst>
              <a:gd name="connsiteX0" fmla="*/ 0 w 5198310"/>
              <a:gd name="connsiteY0" fmla="*/ 1060361 h 7779988"/>
              <a:gd name="connsiteX1" fmla="*/ 5198310 w 5198310"/>
              <a:gd name="connsiteY1" fmla="*/ 0 h 7779988"/>
              <a:gd name="connsiteX2" fmla="*/ 5198310 w 5198310"/>
              <a:gd name="connsiteY2" fmla="*/ 6999221 h 7779988"/>
              <a:gd name="connsiteX3" fmla="*/ 1370683 w 5198310"/>
              <a:gd name="connsiteY3" fmla="*/ 7779988 h 7779988"/>
            </a:gdLst>
            <a:ahLst/>
            <a:cxnLst>
              <a:cxn ang="0">
                <a:pos x="connsiteX0" y="connsiteY0"/>
              </a:cxn>
              <a:cxn ang="0">
                <a:pos x="connsiteX1" y="connsiteY1"/>
              </a:cxn>
              <a:cxn ang="0">
                <a:pos x="connsiteX2" y="connsiteY2"/>
              </a:cxn>
              <a:cxn ang="0">
                <a:pos x="connsiteX3" y="connsiteY3"/>
              </a:cxn>
            </a:cxnLst>
            <a:rect l="l" t="t" r="r" b="b"/>
            <a:pathLst>
              <a:path w="5198310" h="7779988">
                <a:moveTo>
                  <a:pt x="0" y="1060361"/>
                </a:moveTo>
                <a:lnTo>
                  <a:pt x="5198310" y="0"/>
                </a:lnTo>
                <a:lnTo>
                  <a:pt x="5198310" y="6999221"/>
                </a:lnTo>
                <a:lnTo>
                  <a:pt x="1370683" y="7779988"/>
                </a:lnTo>
                <a:close/>
              </a:path>
            </a:pathLst>
          </a:custGeom>
          <a:ln>
            <a:noFill/>
          </a:ln>
          <a:effectLst>
            <a:outerShdw blurRad="508000" dist="50800" dir="5400000" algn="ctr" rotWithShape="0">
              <a:schemeClr val="tx1">
                <a:lumMod val="95000"/>
                <a:lumOff val="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Freeform: Shape 19">
            <a:extLst>
              <a:ext uri="{FF2B5EF4-FFF2-40B4-BE49-F238E27FC236}">
                <a16:creationId xmlns:a16="http://schemas.microsoft.com/office/drawing/2014/main" id="{DD71C7D6-0A4D-446C-BB81-B6B6284FFE87}"/>
              </a:ext>
            </a:extLst>
          </p:cNvPr>
          <p:cNvSpPr/>
          <p:nvPr/>
        </p:nvSpPr>
        <p:spPr>
          <a:xfrm rot="1114027">
            <a:off x="7096289" y="-476003"/>
            <a:ext cx="5966916" cy="8505328"/>
          </a:xfrm>
          <a:custGeom>
            <a:avLst/>
            <a:gdLst>
              <a:gd name="connsiteX0" fmla="*/ 0 w 5966916"/>
              <a:gd name="connsiteY0" fmla="*/ 1270779 h 8505328"/>
              <a:gd name="connsiteX1" fmla="*/ 3783224 w 5966916"/>
              <a:gd name="connsiteY1" fmla="*/ 0 h 8505328"/>
              <a:gd name="connsiteX2" fmla="*/ 5966916 w 5966916"/>
              <a:gd name="connsiteY2" fmla="*/ 6501050 h 8505328"/>
              <a:gd name="connsiteX3" fmla="*/ 0 w 5966916"/>
              <a:gd name="connsiteY3" fmla="*/ 8505328 h 8505328"/>
            </a:gdLst>
            <a:ahLst/>
            <a:cxnLst>
              <a:cxn ang="0">
                <a:pos x="connsiteX0" y="connsiteY0"/>
              </a:cxn>
              <a:cxn ang="0">
                <a:pos x="connsiteX1" y="connsiteY1"/>
              </a:cxn>
              <a:cxn ang="0">
                <a:pos x="connsiteX2" y="connsiteY2"/>
              </a:cxn>
              <a:cxn ang="0">
                <a:pos x="connsiteX3" y="connsiteY3"/>
              </a:cxn>
            </a:cxnLst>
            <a:rect l="l" t="t" r="r" b="b"/>
            <a:pathLst>
              <a:path w="5966916" h="8505328">
                <a:moveTo>
                  <a:pt x="0" y="1270779"/>
                </a:moveTo>
                <a:lnTo>
                  <a:pt x="3783224" y="0"/>
                </a:lnTo>
                <a:lnTo>
                  <a:pt x="5966916" y="6501050"/>
                </a:lnTo>
                <a:lnTo>
                  <a:pt x="0" y="8505328"/>
                </a:lnTo>
                <a:close/>
              </a:path>
            </a:pathLst>
          </a:custGeom>
          <a:ln>
            <a:noFill/>
          </a:ln>
          <a:effectLst>
            <a:outerShdw blurRad="508000" dist="50800" dir="5400000" algn="ctr" rotWithShape="0">
              <a:schemeClr val="tx1">
                <a:lumMod val="95000"/>
                <a:lumOff val="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Freeform: Shape 21">
            <a:extLst>
              <a:ext uri="{FF2B5EF4-FFF2-40B4-BE49-F238E27FC236}">
                <a16:creationId xmlns:a16="http://schemas.microsoft.com/office/drawing/2014/main" id="{4FFA4D5B-50FC-440F-AA6C-8FB5A0E8F6C2}"/>
              </a:ext>
            </a:extLst>
          </p:cNvPr>
          <p:cNvSpPr/>
          <p:nvPr/>
        </p:nvSpPr>
        <p:spPr>
          <a:xfrm rot="613452">
            <a:off x="7786010" y="-285262"/>
            <a:ext cx="4964919" cy="7644595"/>
          </a:xfrm>
          <a:custGeom>
            <a:avLst/>
            <a:gdLst>
              <a:gd name="connsiteX0" fmla="*/ 0 w 4964919"/>
              <a:gd name="connsiteY0" fmla="*/ 675938 h 7644595"/>
              <a:gd name="connsiteX1" fmla="*/ 3747621 w 4964919"/>
              <a:gd name="connsiteY1" fmla="*/ 0 h 7644595"/>
              <a:gd name="connsiteX2" fmla="*/ 4964919 w 4964919"/>
              <a:gd name="connsiteY2" fmla="*/ 6749100 h 7644595"/>
              <a:gd name="connsiteX3" fmla="*/ 0 w 4964919"/>
              <a:gd name="connsiteY3" fmla="*/ 7644595 h 7644595"/>
            </a:gdLst>
            <a:ahLst/>
            <a:cxnLst>
              <a:cxn ang="0">
                <a:pos x="connsiteX0" y="connsiteY0"/>
              </a:cxn>
              <a:cxn ang="0">
                <a:pos x="connsiteX1" y="connsiteY1"/>
              </a:cxn>
              <a:cxn ang="0">
                <a:pos x="connsiteX2" y="connsiteY2"/>
              </a:cxn>
              <a:cxn ang="0">
                <a:pos x="connsiteX3" y="connsiteY3"/>
              </a:cxn>
            </a:cxnLst>
            <a:rect l="l" t="t" r="r" b="b"/>
            <a:pathLst>
              <a:path w="4964919" h="7644595">
                <a:moveTo>
                  <a:pt x="0" y="675938"/>
                </a:moveTo>
                <a:lnTo>
                  <a:pt x="3747621" y="0"/>
                </a:lnTo>
                <a:lnTo>
                  <a:pt x="4964919" y="6749100"/>
                </a:lnTo>
                <a:lnTo>
                  <a:pt x="0" y="7644595"/>
                </a:lnTo>
                <a:close/>
              </a:path>
            </a:pathLst>
          </a:custGeom>
          <a:ln>
            <a:noFill/>
          </a:ln>
          <a:effectLst>
            <a:outerShdw blurRad="508000" dist="50800" dir="5400000" algn="ctr" rotWithShape="0">
              <a:schemeClr val="tx1">
                <a:lumMod val="95000"/>
                <a:lumOff val="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lowchart: Connector 9">
            <a:extLst>
              <a:ext uri="{FF2B5EF4-FFF2-40B4-BE49-F238E27FC236}">
                <a16:creationId xmlns:a16="http://schemas.microsoft.com/office/drawing/2014/main" id="{8E197329-79CD-410E-A640-9CEE162A8FF8}"/>
              </a:ext>
            </a:extLst>
          </p:cNvPr>
          <p:cNvSpPr/>
          <p:nvPr/>
        </p:nvSpPr>
        <p:spPr>
          <a:xfrm>
            <a:off x="-1814287" y="-4481285"/>
            <a:ext cx="15820574" cy="1582057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latin typeface="Raleway black" panose="020B0A03030101060003" pitchFamily="34" charset="0"/>
            </a:endParaRPr>
          </a:p>
        </p:txBody>
      </p:sp>
    </p:spTree>
    <p:extLst>
      <p:ext uri="{BB962C8B-B14F-4D97-AF65-F5344CB8AC3E}">
        <p14:creationId xmlns:p14="http://schemas.microsoft.com/office/powerpoint/2010/main" val="3805695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5000" decel="25000" autoRev="1" fill="hold" grpId="0" nodeType="withEffect">
                                  <p:stCondLst>
                                    <p:cond delay="0"/>
                                  </p:stCondLst>
                                  <p:childTnLst>
                                    <p:animMotion origin="layout" path="M 2.77556E-17 4.81481E-6 L -0.22292 0.00231 " pathEditMode="relative" rAng="0" ptsTypes="AA">
                                      <p:cBhvr>
                                        <p:cTn id="6" dur="4000" fill="hold"/>
                                        <p:tgtEl>
                                          <p:spTgt spid="18"/>
                                        </p:tgtEl>
                                        <p:attrNameLst>
                                          <p:attrName>ppt_x</p:attrName>
                                          <p:attrName>ppt_y</p:attrName>
                                        </p:attrNameLst>
                                      </p:cBhvr>
                                      <p:rCtr x="-11146" y="116"/>
                                    </p:animMotion>
                                  </p:childTnLst>
                                </p:cTn>
                              </p:par>
                              <p:par>
                                <p:cTn id="7" presetID="6" presetClass="emph" presetSubtype="0" repeatCount="indefinite" accel="25000" decel="25000" autoRev="1" fill="hold" grpId="1" nodeType="withEffect">
                                  <p:stCondLst>
                                    <p:cond delay="0"/>
                                  </p:stCondLst>
                                  <p:childTnLst>
                                    <p:animScale>
                                      <p:cBhvr>
                                        <p:cTn id="8" dur="4000" fill="hold"/>
                                        <p:tgtEl>
                                          <p:spTgt spid="18"/>
                                        </p:tgtEl>
                                      </p:cBhvr>
                                      <p:by x="150000" y="100000"/>
                                    </p:animScale>
                                  </p:childTnLst>
                                </p:cTn>
                              </p:par>
                              <p:par>
                                <p:cTn id="9" presetID="35" presetClass="path" presetSubtype="0" repeatCount="indefinite" accel="25000" decel="25000" autoRev="1" fill="hold" grpId="0" nodeType="withEffect">
                                  <p:stCondLst>
                                    <p:cond delay="0"/>
                                  </p:stCondLst>
                                  <p:childTnLst>
                                    <p:animMotion origin="layout" path="M 2.77556E-17 -1.11111E-6 L -0.1625 0.00162 " pathEditMode="relative" rAng="0" ptsTypes="AA">
                                      <p:cBhvr>
                                        <p:cTn id="10" dur="4000" fill="hold"/>
                                        <p:tgtEl>
                                          <p:spTgt spid="16"/>
                                        </p:tgtEl>
                                        <p:attrNameLst>
                                          <p:attrName>ppt_x</p:attrName>
                                          <p:attrName>ppt_y</p:attrName>
                                        </p:attrNameLst>
                                      </p:cBhvr>
                                      <p:rCtr x="-8125" y="69"/>
                                    </p:animMotion>
                                  </p:childTnLst>
                                </p:cTn>
                              </p:par>
                              <p:par>
                                <p:cTn id="11" presetID="6" presetClass="emph" presetSubtype="0" repeatCount="indefinite" accel="25000" decel="25000" autoRev="1" fill="hold" grpId="1" nodeType="withEffect">
                                  <p:stCondLst>
                                    <p:cond delay="0"/>
                                  </p:stCondLst>
                                  <p:childTnLst>
                                    <p:animScale>
                                      <p:cBhvr>
                                        <p:cTn id="12" dur="4000" fill="hold"/>
                                        <p:tgtEl>
                                          <p:spTgt spid="16"/>
                                        </p:tgtEl>
                                      </p:cBhvr>
                                      <p:by x="100000" y="150000"/>
                                    </p:animScale>
                                  </p:childTnLst>
                                </p:cTn>
                              </p:par>
                              <p:par>
                                <p:cTn id="13" presetID="63" presetClass="path" presetSubtype="0" repeatCount="indefinite" accel="50000" decel="50000" autoRev="1" fill="hold" grpId="0" nodeType="withEffect">
                                  <p:stCondLst>
                                    <p:cond delay="0"/>
                                  </p:stCondLst>
                                  <p:childTnLst>
                                    <p:animMotion origin="layout" path="M 2.5E-6 -7.40741E-7 L 0.25 -7.40741E-7 " pathEditMode="relative" rAng="0" ptsTypes="AA">
                                      <p:cBhvr>
                                        <p:cTn id="14" dur="4000" fill="hold"/>
                                        <p:tgtEl>
                                          <p:spTgt spid="22"/>
                                        </p:tgtEl>
                                        <p:attrNameLst>
                                          <p:attrName>ppt_x</p:attrName>
                                          <p:attrName>ppt_y</p:attrName>
                                        </p:attrNameLst>
                                      </p:cBhvr>
                                      <p:rCtr x="12500" y="0"/>
                                    </p:animMotion>
                                  </p:childTnLst>
                                </p:cTn>
                              </p:par>
                              <p:par>
                                <p:cTn id="15" presetID="6" presetClass="emph" presetSubtype="0" repeatCount="indefinite" accel="25000" decel="25000" autoRev="1" fill="hold" grpId="1" nodeType="withEffect">
                                  <p:stCondLst>
                                    <p:cond delay="0"/>
                                  </p:stCondLst>
                                  <p:childTnLst>
                                    <p:animScale>
                                      <p:cBhvr>
                                        <p:cTn id="16" dur="4000" fill="hold"/>
                                        <p:tgtEl>
                                          <p:spTgt spid="22"/>
                                        </p:tgtEl>
                                      </p:cBhvr>
                                      <p:by x="150000" y="100000"/>
                                    </p:animScale>
                                  </p:childTnLst>
                                </p:cTn>
                              </p:par>
                              <p:par>
                                <p:cTn id="17" presetID="63" presetClass="path" presetSubtype="0" repeatCount="indefinite" accel="50000" decel="50000" autoRev="1" fill="hold" grpId="0" nodeType="withEffect">
                                  <p:stCondLst>
                                    <p:cond delay="0"/>
                                  </p:stCondLst>
                                  <p:childTnLst>
                                    <p:animMotion origin="layout" path="M -2.70833E-6 -4.44444E-6 L 0.1569 -4.44444E-6 " pathEditMode="relative" rAng="0" ptsTypes="AA">
                                      <p:cBhvr>
                                        <p:cTn id="18" dur="4000" fill="hold"/>
                                        <p:tgtEl>
                                          <p:spTgt spid="20"/>
                                        </p:tgtEl>
                                        <p:attrNameLst>
                                          <p:attrName>ppt_x</p:attrName>
                                          <p:attrName>ppt_y</p:attrName>
                                        </p:attrNameLst>
                                      </p:cBhvr>
                                      <p:rCtr x="7839" y="0"/>
                                    </p:animMotion>
                                  </p:childTnLst>
                                </p:cTn>
                              </p:par>
                              <p:par>
                                <p:cTn id="19" presetID="6" presetClass="emph" presetSubtype="0" repeatCount="indefinite" accel="25000" decel="25000" autoRev="1" fill="hold" grpId="1" nodeType="withEffect">
                                  <p:stCondLst>
                                    <p:cond delay="0"/>
                                  </p:stCondLst>
                                  <p:childTnLst>
                                    <p:animScale>
                                      <p:cBhvr>
                                        <p:cTn id="20" dur="4000" fill="hold"/>
                                        <p:tgtEl>
                                          <p:spTgt spid="20"/>
                                        </p:tgtEl>
                                      </p:cBhvr>
                                      <p:by x="100000" y="150000"/>
                                    </p:animScale>
                                  </p:childTnLst>
                                </p:cTn>
                              </p:par>
                              <p:par>
                                <p:cTn id="21" presetID="63" presetClass="path" presetSubtype="0" repeatCount="indefinite" accel="50000" decel="50000" autoRev="1" fill="hold" grpId="0" nodeType="withEffect">
                                  <p:stCondLst>
                                    <p:cond delay="0"/>
                                  </p:stCondLst>
                                  <p:childTnLst>
                                    <p:animMotion origin="layout" path="M 0 -7.40741E-7 L 0.05391 -7.40741E-7 " pathEditMode="relative" rAng="0" ptsTypes="AA">
                                      <p:cBhvr>
                                        <p:cTn id="22" dur="4000" fill="hold"/>
                                        <p:tgtEl>
                                          <p:spTgt spid="23"/>
                                        </p:tgtEl>
                                        <p:attrNameLst>
                                          <p:attrName>ppt_x</p:attrName>
                                          <p:attrName>ppt_y</p:attrName>
                                        </p:attrNameLst>
                                      </p:cBhvr>
                                      <p:rCtr x="2695" y="0"/>
                                    </p:animMotion>
                                  </p:childTnLst>
                                </p:cTn>
                              </p:par>
                              <p:par>
                                <p:cTn id="23" presetID="6" presetClass="emph" presetSubtype="0" repeatCount="indefinite" accel="25000" decel="25000" autoRev="1" fill="hold" grpId="1" nodeType="withEffect">
                                  <p:stCondLst>
                                    <p:cond delay="0"/>
                                  </p:stCondLst>
                                  <p:childTnLst>
                                    <p:animScale>
                                      <p:cBhvr>
                                        <p:cTn id="24" dur="4000" fill="hold"/>
                                        <p:tgtEl>
                                          <p:spTgt spid="2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6" grpId="0" animBg="1"/>
      <p:bldP spid="16" grpId="1" animBg="1"/>
      <p:bldP spid="18" grpId="0" animBg="1"/>
      <p:bldP spid="18" grpId="1" animBg="1"/>
      <p:bldP spid="20" grpId="0" animBg="1"/>
      <p:bldP spid="20" grpId="1" animBg="1"/>
      <p:bldP spid="22" grpId="0" animBg="1"/>
      <p:bldP spid="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lowchart: Connector 6">
            <a:extLst>
              <a:ext uri="{FF2B5EF4-FFF2-40B4-BE49-F238E27FC236}">
                <a16:creationId xmlns:a16="http://schemas.microsoft.com/office/drawing/2014/main" id="{7351640C-ED2E-4A08-852D-0EE25FEEA277}"/>
              </a:ext>
            </a:extLst>
          </p:cNvPr>
          <p:cNvSpPr/>
          <p:nvPr/>
        </p:nvSpPr>
        <p:spPr>
          <a:xfrm>
            <a:off x="2861310" y="194310"/>
            <a:ext cx="6469380" cy="6469380"/>
          </a:xfrm>
          <a:prstGeom prst="flowChartConnector">
            <a:avLst/>
          </a:prstGeom>
          <a:solidFill>
            <a:srgbClr val="1F1D17">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a:extLst>
              <a:ext uri="{FF2B5EF4-FFF2-40B4-BE49-F238E27FC236}">
                <a16:creationId xmlns:a16="http://schemas.microsoft.com/office/drawing/2014/main" id="{5091E355-A650-4E24-8B47-C079D659C0A8}"/>
              </a:ext>
            </a:extLst>
          </p:cNvPr>
          <p:cNvSpPr txBox="1"/>
          <p:nvPr/>
        </p:nvSpPr>
        <p:spPr>
          <a:xfrm>
            <a:off x="2961955" y="3031076"/>
            <a:ext cx="6268090" cy="1354217"/>
          </a:xfrm>
          <a:prstGeom prst="rect">
            <a:avLst/>
          </a:prstGeom>
          <a:solidFill>
            <a:srgbClr val="1F1D17">
              <a:alpha val="40000"/>
            </a:srgbClr>
          </a:solidFill>
        </p:spPr>
        <p:txBody>
          <a:bodyPr wrap="square" rtlCol="0">
            <a:spAutoFit/>
          </a:bodyPr>
          <a:lstStyle/>
          <a:p>
            <a:pPr algn="ctr"/>
            <a:r>
              <a:rPr lang="en-US" sz="4100" dirty="0">
                <a:solidFill>
                  <a:schemeClr val="bg1"/>
                </a:solidFill>
                <a:latin typeface="Raleway black" panose="020B0A03030101060003" pitchFamily="34" charset="0"/>
              </a:rPr>
              <a:t>PARAMETRIC CONSTRAINT DIAGRAM</a:t>
            </a:r>
          </a:p>
        </p:txBody>
      </p:sp>
      <p:pic>
        <p:nvPicPr>
          <p:cNvPr id="9" name="Graphic 8" descr="Circles with lines outline">
            <a:extLst>
              <a:ext uri="{FF2B5EF4-FFF2-40B4-BE49-F238E27FC236}">
                <a16:creationId xmlns:a16="http://schemas.microsoft.com/office/drawing/2014/main" id="{95277B1E-AC80-4EA7-8C6F-BC3A170909B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78400" y="574351"/>
            <a:ext cx="2235200" cy="2235200"/>
          </a:xfrm>
          <a:prstGeom prst="rect">
            <a:avLst/>
          </a:prstGeom>
        </p:spPr>
      </p:pic>
    </p:spTree>
    <p:extLst>
      <p:ext uri="{BB962C8B-B14F-4D97-AF65-F5344CB8AC3E}">
        <p14:creationId xmlns:p14="http://schemas.microsoft.com/office/powerpoint/2010/main" val="715445326"/>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0E21C529-939C-47B9-B44A-D47E18087B1E}"/>
              </a:ext>
            </a:extLst>
          </p:cNvPr>
          <p:cNvSpPr/>
          <p:nvPr/>
        </p:nvSpPr>
        <p:spPr>
          <a:xfrm>
            <a:off x="-1076325" y="-3743325"/>
            <a:ext cx="14344650" cy="1434465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a:extLst>
              <a:ext uri="{FF2B5EF4-FFF2-40B4-BE49-F238E27FC236}">
                <a16:creationId xmlns:a16="http://schemas.microsoft.com/office/drawing/2014/main" id="{7EA99750-2FB7-424D-BBFF-DEAF0B08F0D8}"/>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l="-1" r="-1"/>
          <a:stretch/>
        </p:blipFill>
        <p:spPr>
          <a:xfrm>
            <a:off x="0" y="-8885"/>
            <a:ext cx="12192000" cy="6875770"/>
          </a:xfrm>
          <a:prstGeom prst="rect">
            <a:avLst/>
          </a:prstGeom>
        </p:spPr>
      </p:pic>
      <p:sp useBgFill="1">
        <p:nvSpPr>
          <p:cNvPr id="8" name="Rectangle: Rounded Corners 7">
            <a:extLst>
              <a:ext uri="{FF2B5EF4-FFF2-40B4-BE49-F238E27FC236}">
                <a16:creationId xmlns:a16="http://schemas.microsoft.com/office/drawing/2014/main" id="{6BB0B8B5-C4E1-495B-86A2-A0730B635539}"/>
              </a:ext>
            </a:extLst>
          </p:cNvPr>
          <p:cNvSpPr/>
          <p:nvPr/>
        </p:nvSpPr>
        <p:spPr>
          <a:xfrm rot="1756740">
            <a:off x="9242296" y="1433458"/>
            <a:ext cx="688638" cy="388081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Rounded Corners 6">
            <a:extLst>
              <a:ext uri="{FF2B5EF4-FFF2-40B4-BE49-F238E27FC236}">
                <a16:creationId xmlns:a16="http://schemas.microsoft.com/office/drawing/2014/main" id="{CCEB200A-4BA9-4F1F-BEB1-7A8FAC1FDCFF}"/>
              </a:ext>
            </a:extLst>
          </p:cNvPr>
          <p:cNvSpPr/>
          <p:nvPr/>
        </p:nvSpPr>
        <p:spPr>
          <a:xfrm rot="1756740">
            <a:off x="8700238" y="680686"/>
            <a:ext cx="688638" cy="388081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useBgFill="1">
        <p:nvSpPr>
          <p:cNvPr id="9" name="Rectangle: Rounded Corners 8">
            <a:extLst>
              <a:ext uri="{FF2B5EF4-FFF2-40B4-BE49-F238E27FC236}">
                <a16:creationId xmlns:a16="http://schemas.microsoft.com/office/drawing/2014/main" id="{F5F6D1AC-3C5A-4AFB-91A8-EDD002B6CF8D}"/>
              </a:ext>
            </a:extLst>
          </p:cNvPr>
          <p:cNvSpPr/>
          <p:nvPr/>
        </p:nvSpPr>
        <p:spPr>
          <a:xfrm rot="1756740">
            <a:off x="9784354" y="2264143"/>
            <a:ext cx="688638" cy="388081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Rounded Corners 9">
            <a:extLst>
              <a:ext uri="{FF2B5EF4-FFF2-40B4-BE49-F238E27FC236}">
                <a16:creationId xmlns:a16="http://schemas.microsoft.com/office/drawing/2014/main" id="{4245F291-BA28-4356-B106-EE3BA031FF2A}"/>
              </a:ext>
            </a:extLst>
          </p:cNvPr>
          <p:cNvSpPr/>
          <p:nvPr/>
        </p:nvSpPr>
        <p:spPr>
          <a:xfrm rot="1756740">
            <a:off x="10326411" y="3074841"/>
            <a:ext cx="688638" cy="388081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9FABB-0B8F-441B-889C-B3D9DB279E06}"/>
              </a:ext>
            </a:extLst>
          </p:cNvPr>
          <p:cNvSpPr txBox="1"/>
          <p:nvPr/>
        </p:nvSpPr>
        <p:spPr>
          <a:xfrm>
            <a:off x="2323957" y="1052188"/>
            <a:ext cx="8157251" cy="707886"/>
          </a:xfrm>
          <a:prstGeom prst="rect">
            <a:avLst/>
          </a:prstGeom>
          <a:noFill/>
        </p:spPr>
        <p:txBody>
          <a:bodyPr wrap="square" rtlCol="0">
            <a:spAutoFit/>
          </a:bodyPr>
          <a:lstStyle/>
          <a:p>
            <a:r>
              <a:rPr lang="en-US" sz="4000" spc="600" dirty="0">
                <a:solidFill>
                  <a:schemeClr val="bg1"/>
                </a:solidFill>
                <a:latin typeface="Raleway black" panose="020B0A03030101060003" pitchFamily="34" charset="0"/>
              </a:rPr>
              <a:t>CONSTRAINT DIAGRAM</a:t>
            </a:r>
          </a:p>
        </p:txBody>
      </p:sp>
      <p:pic>
        <p:nvPicPr>
          <p:cNvPr id="4" name="Graphic 3" descr="Circles with lines outline">
            <a:extLst>
              <a:ext uri="{FF2B5EF4-FFF2-40B4-BE49-F238E27FC236}">
                <a16:creationId xmlns:a16="http://schemas.microsoft.com/office/drawing/2014/main" id="{F194DB02-FB58-4F13-9E6E-D71355606D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421086" y="-86712"/>
            <a:ext cx="1094014" cy="1094014"/>
          </a:xfrm>
          <a:prstGeom prst="rect">
            <a:avLst/>
          </a:prstGeom>
        </p:spPr>
      </p:pic>
      <p:pic>
        <p:nvPicPr>
          <p:cNvPr id="18" name="Picture 17" descr="Diagram, timeline&#10;&#10;Description automatically generated">
            <a:extLst>
              <a:ext uri="{FF2B5EF4-FFF2-40B4-BE49-F238E27FC236}">
                <a16:creationId xmlns:a16="http://schemas.microsoft.com/office/drawing/2014/main" id="{F95741ED-0F70-45B1-8A33-46478C9BD04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65879" y="2193770"/>
            <a:ext cx="5778121" cy="4569169"/>
          </a:xfrm>
          <a:prstGeom prst="rect">
            <a:avLst/>
          </a:prstGeom>
        </p:spPr>
      </p:pic>
      <p:sp>
        <p:nvSpPr>
          <p:cNvPr id="5" name="TextBox 4">
            <a:extLst>
              <a:ext uri="{FF2B5EF4-FFF2-40B4-BE49-F238E27FC236}">
                <a16:creationId xmlns:a16="http://schemas.microsoft.com/office/drawing/2014/main" id="{217A43C5-E320-4CA7-BE0B-FB453BDC9063}"/>
              </a:ext>
            </a:extLst>
          </p:cNvPr>
          <p:cNvSpPr txBox="1"/>
          <p:nvPr/>
        </p:nvSpPr>
        <p:spPr>
          <a:xfrm>
            <a:off x="766203" y="3068542"/>
            <a:ext cx="2094983" cy="2585323"/>
          </a:xfrm>
          <a:prstGeom prst="rect">
            <a:avLst/>
          </a:prstGeom>
          <a:noFill/>
        </p:spPr>
        <p:txBody>
          <a:bodyPr wrap="square" rtlCol="0">
            <a:spAutoFit/>
          </a:bodyPr>
          <a:lstStyle/>
          <a:p>
            <a:r>
              <a:rPr lang="en-US" dirty="0">
                <a:solidFill>
                  <a:schemeClr val="bg1"/>
                </a:solidFill>
                <a:latin typeface="Raleway" panose="020B0A03030101060003" pitchFamily="34" charset="0"/>
              </a:rPr>
              <a:t>This helps to highlight the various constraints that the system developers would need to consider. </a:t>
            </a:r>
          </a:p>
          <a:p>
            <a:endParaRPr lang="en-US" dirty="0">
              <a:solidFill>
                <a:schemeClr val="bg1"/>
              </a:solidFill>
              <a:latin typeface="Raleway" panose="020B0A03030101060003" pitchFamily="34" charset="0"/>
            </a:endParaRPr>
          </a:p>
        </p:txBody>
      </p:sp>
      <p:sp>
        <p:nvSpPr>
          <p:cNvPr id="13" name="Rectangle: Rounded Corners 12">
            <a:extLst>
              <a:ext uri="{FF2B5EF4-FFF2-40B4-BE49-F238E27FC236}">
                <a16:creationId xmlns:a16="http://schemas.microsoft.com/office/drawing/2014/main" id="{CB42F3A9-4073-4080-83D1-D343F12B5184}"/>
              </a:ext>
            </a:extLst>
          </p:cNvPr>
          <p:cNvSpPr/>
          <p:nvPr/>
        </p:nvSpPr>
        <p:spPr>
          <a:xfrm>
            <a:off x="843623" y="2541776"/>
            <a:ext cx="1442010" cy="12768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212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8.33333E-7 1.11111E-6 L 0.02461 -0.07847 " pathEditMode="relative" rAng="0" ptsTypes="AA">
                                      <p:cBhvr>
                                        <p:cTn id="6" dur="2000" fill="hold"/>
                                        <p:tgtEl>
                                          <p:spTgt spid="7"/>
                                        </p:tgtEl>
                                        <p:attrNameLst>
                                          <p:attrName>ppt_x</p:attrName>
                                          <p:attrName>ppt_y</p:attrName>
                                        </p:attrNameLst>
                                      </p:cBhvr>
                                      <p:rCtr x="1224" y="-3935"/>
                                    </p:animMotion>
                                  </p:childTnLst>
                                </p:cTn>
                              </p:par>
                              <p:par>
                                <p:cTn id="7" presetID="64" presetClass="path" presetSubtype="0" repeatCount="indefinite" accel="50000" decel="50000" autoRev="1" fill="hold" grpId="0" nodeType="withEffect">
                                  <p:stCondLst>
                                    <p:cond delay="400"/>
                                  </p:stCondLst>
                                  <p:childTnLst>
                                    <p:animMotion origin="layout" path="M -2.08333E-7 -1.11111E-6 L 0.02956 -0.09259 " pathEditMode="relative" rAng="0" ptsTypes="AA">
                                      <p:cBhvr>
                                        <p:cTn id="8" dur="2000" fill="hold"/>
                                        <p:tgtEl>
                                          <p:spTgt spid="8"/>
                                        </p:tgtEl>
                                        <p:attrNameLst>
                                          <p:attrName>ppt_x</p:attrName>
                                          <p:attrName>ppt_y</p:attrName>
                                        </p:attrNameLst>
                                      </p:cBhvr>
                                      <p:rCtr x="1471" y="-4630"/>
                                    </p:animMotion>
                                  </p:childTnLst>
                                </p:cTn>
                              </p:par>
                              <p:par>
                                <p:cTn id="9" presetID="64" presetClass="path" presetSubtype="0" repeatCount="indefinite" accel="50000" decel="50000" autoRev="1" fill="hold" grpId="0" nodeType="withEffect">
                                  <p:stCondLst>
                                    <p:cond delay="800"/>
                                  </p:stCondLst>
                                  <p:childTnLst>
                                    <p:animMotion origin="layout" path="M -1.45833E-6 4.07407E-6 L 0.02956 -0.0926 " pathEditMode="relative" rAng="0" ptsTypes="AA">
                                      <p:cBhvr>
                                        <p:cTn id="10" dur="2000" fill="hold"/>
                                        <p:tgtEl>
                                          <p:spTgt spid="9"/>
                                        </p:tgtEl>
                                        <p:attrNameLst>
                                          <p:attrName>ppt_x</p:attrName>
                                          <p:attrName>ppt_y</p:attrName>
                                        </p:attrNameLst>
                                      </p:cBhvr>
                                      <p:rCtr x="1471" y="-4630"/>
                                    </p:animMotion>
                                  </p:childTnLst>
                                </p:cTn>
                              </p:par>
                              <p:par>
                                <p:cTn id="11" presetID="64" presetClass="path" presetSubtype="0" repeatCount="indefinite" accel="50000" decel="50000" autoRev="1" fill="hold" grpId="0" nodeType="withEffect">
                                  <p:stCondLst>
                                    <p:cond delay="1200"/>
                                  </p:stCondLst>
                                  <p:childTnLst>
                                    <p:animMotion origin="layout" path="M -2.5E-6 -2.96296E-6 L 0.02956 -0.09259 " pathEditMode="relative" rAng="0" ptsTypes="AA">
                                      <p:cBhvr>
                                        <p:cTn id="12" dur="2000" fill="hold"/>
                                        <p:tgtEl>
                                          <p:spTgt spid="10"/>
                                        </p:tgtEl>
                                        <p:attrNameLst>
                                          <p:attrName>ppt_x</p:attrName>
                                          <p:attrName>ppt_y</p:attrName>
                                        </p:attrNameLst>
                                      </p:cBhvr>
                                      <p:rCtr x="1471"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lowchart: Connector 6">
            <a:extLst>
              <a:ext uri="{FF2B5EF4-FFF2-40B4-BE49-F238E27FC236}">
                <a16:creationId xmlns:a16="http://schemas.microsoft.com/office/drawing/2014/main" id="{7351640C-ED2E-4A08-852D-0EE25FEEA277}"/>
              </a:ext>
            </a:extLst>
          </p:cNvPr>
          <p:cNvSpPr/>
          <p:nvPr/>
        </p:nvSpPr>
        <p:spPr>
          <a:xfrm>
            <a:off x="2861310" y="194310"/>
            <a:ext cx="6469380" cy="6469380"/>
          </a:xfrm>
          <a:prstGeom prst="flowChartConnector">
            <a:avLst/>
          </a:prstGeom>
          <a:solidFill>
            <a:srgbClr val="1F1D17">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a:extLst>
              <a:ext uri="{FF2B5EF4-FFF2-40B4-BE49-F238E27FC236}">
                <a16:creationId xmlns:a16="http://schemas.microsoft.com/office/drawing/2014/main" id="{5091E355-A650-4E24-8B47-C079D659C0A8}"/>
              </a:ext>
            </a:extLst>
          </p:cNvPr>
          <p:cNvSpPr txBox="1"/>
          <p:nvPr/>
        </p:nvSpPr>
        <p:spPr>
          <a:xfrm>
            <a:off x="3210579" y="3197989"/>
            <a:ext cx="5770841" cy="1985159"/>
          </a:xfrm>
          <a:prstGeom prst="rect">
            <a:avLst/>
          </a:prstGeom>
          <a:solidFill>
            <a:srgbClr val="1F1D17">
              <a:alpha val="40000"/>
            </a:srgbClr>
          </a:solidFill>
        </p:spPr>
        <p:txBody>
          <a:bodyPr wrap="square" rtlCol="0">
            <a:spAutoFit/>
          </a:bodyPr>
          <a:lstStyle/>
          <a:p>
            <a:pPr algn="ctr"/>
            <a:r>
              <a:rPr lang="en-US" sz="4100" dirty="0">
                <a:solidFill>
                  <a:schemeClr val="bg1"/>
                </a:solidFill>
                <a:latin typeface="Raleway black" panose="020B0A03030101060003" pitchFamily="34" charset="0"/>
              </a:rPr>
              <a:t>SYSTEM CONTEXT STRUCTURE DIAGRAM</a:t>
            </a:r>
          </a:p>
        </p:txBody>
      </p:sp>
      <p:pic>
        <p:nvPicPr>
          <p:cNvPr id="3" name="Graphic 2" descr="Dinosaur Egg with solid fill">
            <a:extLst>
              <a:ext uri="{FF2B5EF4-FFF2-40B4-BE49-F238E27FC236}">
                <a16:creationId xmlns:a16="http://schemas.microsoft.com/office/drawing/2014/main" id="{52C37716-7BE8-4C28-8D03-CF9D55BA6B4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80254" y="1116691"/>
            <a:ext cx="1231490" cy="1231490"/>
          </a:xfrm>
          <a:prstGeom prst="rect">
            <a:avLst/>
          </a:prstGeom>
        </p:spPr>
      </p:pic>
    </p:spTree>
    <p:extLst>
      <p:ext uri="{BB962C8B-B14F-4D97-AF65-F5344CB8AC3E}">
        <p14:creationId xmlns:p14="http://schemas.microsoft.com/office/powerpoint/2010/main" val="3310496232"/>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picture containing mountain, outdoor, nature, rock&#10;&#10;Description automatically generated">
            <a:extLst>
              <a:ext uri="{FF2B5EF4-FFF2-40B4-BE49-F238E27FC236}">
                <a16:creationId xmlns:a16="http://schemas.microsoft.com/office/drawing/2014/main" id="{CB214CBB-2D44-4EF3-85C7-78E0190C14DA}"/>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useBgFill="1">
        <p:nvSpPr>
          <p:cNvPr id="7" name="Rectangle: Rounded Corners 6">
            <a:extLst>
              <a:ext uri="{FF2B5EF4-FFF2-40B4-BE49-F238E27FC236}">
                <a16:creationId xmlns:a16="http://schemas.microsoft.com/office/drawing/2014/main" id="{3A040BFA-063A-47A2-90B2-F97F231FA989}"/>
              </a:ext>
            </a:extLst>
          </p:cNvPr>
          <p:cNvSpPr/>
          <p:nvPr/>
        </p:nvSpPr>
        <p:spPr>
          <a:xfrm rot="1756740">
            <a:off x="8610428" y="282800"/>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useBgFill="1">
        <p:nvSpPr>
          <p:cNvPr id="8" name="Rectangle: Rounded Corners 7">
            <a:extLst>
              <a:ext uri="{FF2B5EF4-FFF2-40B4-BE49-F238E27FC236}">
                <a16:creationId xmlns:a16="http://schemas.microsoft.com/office/drawing/2014/main" id="{E6C905E5-B4F0-4F82-B108-BB906413D285}"/>
              </a:ext>
            </a:extLst>
          </p:cNvPr>
          <p:cNvSpPr/>
          <p:nvPr/>
        </p:nvSpPr>
        <p:spPr>
          <a:xfrm rot="1756740">
            <a:off x="9152486" y="1035572"/>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Rounded Corners 8">
            <a:extLst>
              <a:ext uri="{FF2B5EF4-FFF2-40B4-BE49-F238E27FC236}">
                <a16:creationId xmlns:a16="http://schemas.microsoft.com/office/drawing/2014/main" id="{2D7D5613-09D9-4871-A10C-3E392A89CCA9}"/>
              </a:ext>
            </a:extLst>
          </p:cNvPr>
          <p:cNvSpPr/>
          <p:nvPr/>
        </p:nvSpPr>
        <p:spPr>
          <a:xfrm rot="1756740">
            <a:off x="9694544" y="1866257"/>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Rounded Corners 9">
            <a:extLst>
              <a:ext uri="{FF2B5EF4-FFF2-40B4-BE49-F238E27FC236}">
                <a16:creationId xmlns:a16="http://schemas.microsoft.com/office/drawing/2014/main" id="{89B7BBF9-3C26-405E-8D27-AA7CA0DA0775}"/>
              </a:ext>
            </a:extLst>
          </p:cNvPr>
          <p:cNvSpPr/>
          <p:nvPr/>
        </p:nvSpPr>
        <p:spPr>
          <a:xfrm rot="1756740">
            <a:off x="10236601" y="2676955"/>
            <a:ext cx="687833" cy="4265307"/>
          </a:xfrm>
          <a:prstGeom prst="roundRect">
            <a:avLst>
              <a:gd name="adj" fmla="val 48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lowchart: Connector 1">
            <a:extLst>
              <a:ext uri="{FF2B5EF4-FFF2-40B4-BE49-F238E27FC236}">
                <a16:creationId xmlns:a16="http://schemas.microsoft.com/office/drawing/2014/main" id="{272D4D3A-9136-43F3-A9E5-4F2E01E74825}"/>
              </a:ext>
            </a:extLst>
          </p:cNvPr>
          <p:cNvSpPr/>
          <p:nvPr/>
        </p:nvSpPr>
        <p:spPr>
          <a:xfrm>
            <a:off x="-1279358" y="-3946358"/>
            <a:ext cx="14750716" cy="14750716"/>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8D12A9EC-EFBE-4125-A332-31EB32F43345}"/>
              </a:ext>
            </a:extLst>
          </p:cNvPr>
          <p:cNvSpPr txBox="1"/>
          <p:nvPr/>
        </p:nvSpPr>
        <p:spPr>
          <a:xfrm>
            <a:off x="2641368" y="1186633"/>
            <a:ext cx="6909264" cy="830997"/>
          </a:xfrm>
          <a:prstGeom prst="rect">
            <a:avLst/>
          </a:prstGeom>
          <a:noFill/>
        </p:spPr>
        <p:txBody>
          <a:bodyPr wrap="none" rtlCol="0">
            <a:spAutoFit/>
          </a:bodyPr>
          <a:lstStyle/>
          <a:p>
            <a:r>
              <a:rPr lang="en-US" sz="4800" dirty="0">
                <a:solidFill>
                  <a:schemeClr val="bg1"/>
                </a:solidFill>
                <a:latin typeface="Raleway black" panose="020B0A03030101060003" pitchFamily="34" charset="0"/>
              </a:rPr>
              <a:t>CONTEXT STRUCTURE</a:t>
            </a:r>
          </a:p>
        </p:txBody>
      </p:sp>
      <p:pic>
        <p:nvPicPr>
          <p:cNvPr id="4" name="Graphic 3" descr="Dinosaur Egg with solid fill">
            <a:extLst>
              <a:ext uri="{FF2B5EF4-FFF2-40B4-BE49-F238E27FC236}">
                <a16:creationId xmlns:a16="http://schemas.microsoft.com/office/drawing/2014/main" id="{1465A7C8-B9FD-4E32-B96E-F4959BA6B31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62217" y="126939"/>
            <a:ext cx="1067566" cy="1067566"/>
          </a:xfrm>
          <a:prstGeom prst="rect">
            <a:avLst/>
          </a:prstGeom>
        </p:spPr>
      </p:pic>
      <p:pic>
        <p:nvPicPr>
          <p:cNvPr id="12" name="Picture 11" descr="Timeline&#10;&#10;Description automatically generated">
            <a:extLst>
              <a:ext uri="{FF2B5EF4-FFF2-40B4-BE49-F238E27FC236}">
                <a16:creationId xmlns:a16="http://schemas.microsoft.com/office/drawing/2014/main" id="{A488C973-DD55-4F57-B436-508A416693A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t="13722" b="14718"/>
          <a:stretch/>
        </p:blipFill>
        <p:spPr>
          <a:xfrm>
            <a:off x="2768893" y="2284090"/>
            <a:ext cx="9376973" cy="4553919"/>
          </a:xfrm>
          <a:prstGeom prst="rect">
            <a:avLst/>
          </a:prstGeom>
        </p:spPr>
      </p:pic>
      <p:sp>
        <p:nvSpPr>
          <p:cNvPr id="14" name="TextBox 13">
            <a:extLst>
              <a:ext uri="{FF2B5EF4-FFF2-40B4-BE49-F238E27FC236}">
                <a16:creationId xmlns:a16="http://schemas.microsoft.com/office/drawing/2014/main" id="{081197A3-2638-4FA8-B61C-413B83415109}"/>
              </a:ext>
            </a:extLst>
          </p:cNvPr>
          <p:cNvSpPr txBox="1"/>
          <p:nvPr/>
        </p:nvSpPr>
        <p:spPr>
          <a:xfrm>
            <a:off x="446281" y="3168225"/>
            <a:ext cx="1876331" cy="1754326"/>
          </a:xfrm>
          <a:prstGeom prst="rect">
            <a:avLst/>
          </a:prstGeom>
          <a:noFill/>
        </p:spPr>
        <p:txBody>
          <a:bodyPr wrap="square">
            <a:spAutoFit/>
          </a:bodyPr>
          <a:lstStyle/>
          <a:p>
            <a:pPr marL="0" lvl="0" indent="0" algn="l" rtl="0">
              <a:spcBef>
                <a:spcPts val="0"/>
              </a:spcBef>
              <a:spcAft>
                <a:spcPts val="0"/>
              </a:spcAft>
              <a:buNone/>
            </a:pPr>
            <a:r>
              <a:rPr lang="en-US" dirty="0">
                <a:solidFill>
                  <a:schemeClr val="bg1"/>
                </a:solidFill>
                <a:latin typeface="Raleway" panose="020B0A03030101060003" pitchFamily="34" charset="0"/>
              </a:rPr>
              <a:t>This explains the various actors in the system, both internal and external. </a:t>
            </a:r>
          </a:p>
        </p:txBody>
      </p:sp>
      <p:sp>
        <p:nvSpPr>
          <p:cNvPr id="15" name="Rectangle: Rounded Corners 14">
            <a:extLst>
              <a:ext uri="{FF2B5EF4-FFF2-40B4-BE49-F238E27FC236}">
                <a16:creationId xmlns:a16="http://schemas.microsoft.com/office/drawing/2014/main" id="{BCA2E8C8-83EB-4A80-9F09-A7560D00BB7D}"/>
              </a:ext>
            </a:extLst>
          </p:cNvPr>
          <p:cNvSpPr/>
          <p:nvPr/>
        </p:nvSpPr>
        <p:spPr>
          <a:xfrm>
            <a:off x="516326" y="2653525"/>
            <a:ext cx="1442010" cy="12768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130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5E-6 -3.33333E-6 L 0.02461 -0.07847 " pathEditMode="relative" rAng="0" ptsTypes="AA">
                                      <p:cBhvr>
                                        <p:cTn id="6" dur="2000" fill="hold"/>
                                        <p:tgtEl>
                                          <p:spTgt spid="7"/>
                                        </p:tgtEl>
                                        <p:attrNameLst>
                                          <p:attrName>ppt_x</p:attrName>
                                          <p:attrName>ppt_y</p:attrName>
                                        </p:attrNameLst>
                                      </p:cBhvr>
                                      <p:rCtr x="1224" y="-3935"/>
                                    </p:animMotion>
                                  </p:childTnLst>
                                </p:cTn>
                              </p:par>
                              <p:par>
                                <p:cTn id="7" presetID="64" presetClass="path" presetSubtype="0" repeatCount="indefinite" accel="50000" decel="50000" autoRev="1" fill="hold" grpId="0" nodeType="withEffect">
                                  <p:stCondLst>
                                    <p:cond delay="400"/>
                                  </p:stCondLst>
                                  <p:childTnLst>
                                    <p:animMotion origin="layout" path="M 3.75E-6 4.44444E-6 L 0.02955 -0.0926 " pathEditMode="relative" rAng="0" ptsTypes="AA">
                                      <p:cBhvr>
                                        <p:cTn id="8" dur="2000" fill="hold"/>
                                        <p:tgtEl>
                                          <p:spTgt spid="8"/>
                                        </p:tgtEl>
                                        <p:attrNameLst>
                                          <p:attrName>ppt_x</p:attrName>
                                          <p:attrName>ppt_y</p:attrName>
                                        </p:attrNameLst>
                                      </p:cBhvr>
                                      <p:rCtr x="1471" y="-4630"/>
                                    </p:animMotion>
                                  </p:childTnLst>
                                </p:cTn>
                              </p:par>
                              <p:par>
                                <p:cTn id="9" presetID="64" presetClass="path" presetSubtype="0" repeatCount="indefinite" accel="50000" decel="50000" autoRev="1" fill="hold" grpId="0" nodeType="withEffect">
                                  <p:stCondLst>
                                    <p:cond delay="800"/>
                                  </p:stCondLst>
                                  <p:childTnLst>
                                    <p:animMotion origin="layout" path="M 2.70833E-6 -1.85185E-6 L 0.02955 -0.09259 " pathEditMode="relative" rAng="0" ptsTypes="AA">
                                      <p:cBhvr>
                                        <p:cTn id="10" dur="2000" fill="hold"/>
                                        <p:tgtEl>
                                          <p:spTgt spid="9"/>
                                        </p:tgtEl>
                                        <p:attrNameLst>
                                          <p:attrName>ppt_x</p:attrName>
                                          <p:attrName>ppt_y</p:attrName>
                                        </p:attrNameLst>
                                      </p:cBhvr>
                                      <p:rCtr x="1471" y="-4630"/>
                                    </p:animMotion>
                                  </p:childTnLst>
                                </p:cTn>
                              </p:par>
                              <p:par>
                                <p:cTn id="11" presetID="64" presetClass="path" presetSubtype="0" repeatCount="indefinite" accel="50000" decel="50000" autoRev="1" fill="hold" grpId="0" nodeType="withEffect">
                                  <p:stCondLst>
                                    <p:cond delay="1200"/>
                                  </p:stCondLst>
                                  <p:childTnLst>
                                    <p:animMotion origin="layout" path="M 1.45833E-6 2.59259E-6 L 0.02956 -0.0926 " pathEditMode="relative" rAng="0" ptsTypes="AA">
                                      <p:cBhvr>
                                        <p:cTn id="12" dur="2000" fill="hold"/>
                                        <p:tgtEl>
                                          <p:spTgt spid="10"/>
                                        </p:tgtEl>
                                        <p:attrNameLst>
                                          <p:attrName>ppt_x</p:attrName>
                                          <p:attrName>ppt_y</p:attrName>
                                        </p:attrNameLst>
                                      </p:cBhvr>
                                      <p:rCtr x="1471"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lowchart: Connector 6">
            <a:extLst>
              <a:ext uri="{FF2B5EF4-FFF2-40B4-BE49-F238E27FC236}">
                <a16:creationId xmlns:a16="http://schemas.microsoft.com/office/drawing/2014/main" id="{7351640C-ED2E-4A08-852D-0EE25FEEA277}"/>
              </a:ext>
            </a:extLst>
          </p:cNvPr>
          <p:cNvSpPr/>
          <p:nvPr/>
        </p:nvSpPr>
        <p:spPr>
          <a:xfrm>
            <a:off x="2861310" y="194310"/>
            <a:ext cx="6469380" cy="6469380"/>
          </a:xfrm>
          <a:prstGeom prst="flowChartConnector">
            <a:avLst/>
          </a:prstGeom>
          <a:solidFill>
            <a:srgbClr val="1F1D17">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a:extLst>
              <a:ext uri="{FF2B5EF4-FFF2-40B4-BE49-F238E27FC236}">
                <a16:creationId xmlns:a16="http://schemas.microsoft.com/office/drawing/2014/main" id="{5091E355-A650-4E24-8B47-C079D659C0A8}"/>
              </a:ext>
            </a:extLst>
          </p:cNvPr>
          <p:cNvSpPr txBox="1"/>
          <p:nvPr/>
        </p:nvSpPr>
        <p:spPr>
          <a:xfrm>
            <a:off x="2960356" y="3121680"/>
            <a:ext cx="6271288" cy="1446550"/>
          </a:xfrm>
          <a:prstGeom prst="rect">
            <a:avLst/>
          </a:prstGeom>
          <a:noFill/>
        </p:spPr>
        <p:txBody>
          <a:bodyPr wrap="square" rtlCol="0">
            <a:spAutoFit/>
          </a:bodyPr>
          <a:lstStyle/>
          <a:p>
            <a:pPr algn="ctr"/>
            <a:r>
              <a:rPr lang="en" sz="4400" dirty="0">
                <a:solidFill>
                  <a:schemeClr val="bg1"/>
                </a:solidFill>
                <a:latin typeface="Raleway black" panose="020B0A03030101060003" pitchFamily="34" charset="0"/>
              </a:rPr>
              <a:t>SYSTEM STRUCTURE DIAGRAM</a:t>
            </a:r>
            <a:endParaRPr lang="en-US" sz="4100" dirty="0">
              <a:solidFill>
                <a:schemeClr val="bg1"/>
              </a:solidFill>
              <a:latin typeface="Raleway black" panose="020B0A03030101060003" pitchFamily="34" charset="0"/>
            </a:endParaRPr>
          </a:p>
        </p:txBody>
      </p:sp>
      <p:pic>
        <p:nvPicPr>
          <p:cNvPr id="3" name="Graphic 2" descr="Castle scene with solid fill">
            <a:extLst>
              <a:ext uri="{FF2B5EF4-FFF2-40B4-BE49-F238E27FC236}">
                <a16:creationId xmlns:a16="http://schemas.microsoft.com/office/drawing/2014/main" id="{3108455F-F18B-42CA-8871-05C6DFA5C04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02312" y="1092453"/>
            <a:ext cx="1587376" cy="1587376"/>
          </a:xfrm>
          <a:prstGeom prst="rect">
            <a:avLst/>
          </a:prstGeom>
        </p:spPr>
      </p:pic>
    </p:spTree>
    <p:extLst>
      <p:ext uri="{BB962C8B-B14F-4D97-AF65-F5344CB8AC3E}">
        <p14:creationId xmlns:p14="http://schemas.microsoft.com/office/powerpoint/2010/main" val="2624628381"/>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Words>
  <Application>Microsoft Office PowerPoint</Application>
  <PresentationFormat>Widescreen</PresentationFormat>
  <Paragraphs>127</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Arial Narrow</vt:lpstr>
      <vt:lpstr>Calibri</vt:lpstr>
      <vt:lpstr>Calibri Light</vt:lpstr>
      <vt:lpstr>Raleway</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Asadujaman Nur</dc:creator>
  <cp:lastModifiedBy>Asadujaman Nur</cp:lastModifiedBy>
  <cp:revision>10</cp:revision>
  <dcterms:created xsi:type="dcterms:W3CDTF">2021-07-20T08:47:08Z</dcterms:created>
  <dcterms:modified xsi:type="dcterms:W3CDTF">2021-12-19T00:09:48Z</dcterms:modified>
</cp:coreProperties>
</file>